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3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5" autoAdjust="0"/>
    <p:restoredTop sz="94602" autoAdjust="0"/>
  </p:normalViewPr>
  <p:slideViewPr>
    <p:cSldViewPr>
      <p:cViewPr varScale="1">
        <p:scale>
          <a:sx n="73" d="100"/>
          <a:sy n="73" d="100"/>
        </p:scale>
        <p:origin x="115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11-23T03:02:18.733"/>
    </inkml:context>
    <inkml:brush xml:id="br0">
      <inkml:brushProperty name="width" value="0.05292" units="cm"/>
      <inkml:brushProperty name="height" value="0.05292" units="cm"/>
      <inkml:brushProperty name="color" value="#FFFF00"/>
    </inkml:brush>
  </inkml:definitions>
  <inkml:trace contextRef="#ctx0" brushRef="#br0">2183 17239 0,'25'50'78,"0"-50"-62</inkml:trace>
  <inkml:trace contextRef="#ctx0" brushRef="#br0" timeOffset="383.9701">14139 16197 0,'0'-24'78,"0"-26"-78,0 0 16</inkml:trace>
  <inkml:trace contextRef="#ctx0" brushRef="#br0" timeOffset="784.8891">13122 13444 0,'0'0'0,"25"0"16,24 25-16,75 0 15,-49 0-15,49-1 16,-25-24-16,0 0 15,25 0 1,-74 0-16,-25 0 31,-25-24-15,-50 24-16,-49-50 16,25 50-1,49 0-15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509942" y="397687"/>
            <a:ext cx="6085656" cy="9361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圓角矩形 1"/>
          <p:cNvSpPr/>
          <p:nvPr/>
        </p:nvSpPr>
        <p:spPr>
          <a:xfrm>
            <a:off x="3275856" y="4509120"/>
            <a:ext cx="1872208" cy="100811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  <p:sp>
        <p:nvSpPr>
          <p:cNvPr id="3" name="左大括弧 2"/>
          <p:cNvSpPr/>
          <p:nvPr/>
        </p:nvSpPr>
        <p:spPr>
          <a:xfrm flipH="1">
            <a:off x="2339751" y="4509120"/>
            <a:ext cx="45719" cy="36004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右大括弧 3"/>
          <p:cNvSpPr/>
          <p:nvPr/>
        </p:nvSpPr>
        <p:spPr>
          <a:xfrm>
            <a:off x="5652120" y="4509120"/>
            <a:ext cx="72008" cy="4571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324772"/>
            <a:ext cx="8077200" cy="1143000"/>
          </a:xfrm>
        </p:spPr>
        <p:txBody>
          <a:bodyPr/>
          <a:lstStyle/>
          <a:p>
            <a:r>
              <a:rPr lang="en-US" altLang="zh-TW" dirty="0" smtClean="0"/>
              <a:t>40213</a:t>
            </a:r>
            <a:r>
              <a:rPr lang="zh-TW" altLang="en-US" dirty="0" smtClean="0"/>
              <a:t>愛吃的東西</a:t>
            </a:r>
            <a:endParaRPr lang="zh-TW" altLang="en-US" dirty="0"/>
          </a:p>
        </p:txBody>
      </p:sp>
      <p:sp>
        <p:nvSpPr>
          <p:cNvPr id="3" name="圓角矩形 2"/>
          <p:cNvSpPr/>
          <p:nvPr/>
        </p:nvSpPr>
        <p:spPr>
          <a:xfrm>
            <a:off x="6301420" y="4437112"/>
            <a:ext cx="1872208" cy="100811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吃濕濕</a:t>
            </a:r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412073" y="4437112"/>
            <a:ext cx="1872208" cy="100811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批</a:t>
            </a:r>
            <a:r>
              <a:rPr lang="zh-TW" altLang="en-US" dirty="0"/>
              <a:t>骨</a:t>
            </a:r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548325" y="4437112"/>
            <a:ext cx="1872208" cy="100811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00" dirty="0" smtClean="0"/>
              <a:t>需ㄖ</a:t>
            </a:r>
            <a:r>
              <a:rPr lang="zh-TW" altLang="en-US" sz="900" dirty="0"/>
              <a:t>  </a:t>
            </a:r>
            <a:r>
              <a:rPr lang="zh-TW" altLang="en-US" sz="900" dirty="0" smtClean="0"/>
              <a:t>ㄒㄖ</a:t>
            </a:r>
            <a:r>
              <a:rPr lang="zh-TW" altLang="en-US" sz="900" dirty="0"/>
              <a:t> </a:t>
            </a:r>
            <a:r>
              <a:rPr lang="zh-TW" altLang="en-US" sz="900" dirty="0" smtClean="0"/>
              <a:t>雌ㄖ雌薛</a:t>
            </a:r>
            <a:r>
              <a:rPr lang="zh-TW" altLang="en-US" sz="900" dirty="0"/>
              <a:t> </a:t>
            </a:r>
            <a:endParaRPr lang="zh-TW" altLang="en-US" sz="900" dirty="0"/>
          </a:p>
        </p:txBody>
      </p:sp>
      <p:sp>
        <p:nvSpPr>
          <p:cNvPr id="6" name="手繪多邊形 5"/>
          <p:cNvSpPr/>
          <p:nvPr/>
        </p:nvSpPr>
        <p:spPr>
          <a:xfrm>
            <a:off x="2646947" y="1335505"/>
            <a:ext cx="36095" cy="60158"/>
          </a:xfrm>
          <a:custGeom>
            <a:avLst/>
            <a:gdLst>
              <a:gd name="connsiteX0" fmla="*/ 0 w 36095"/>
              <a:gd name="connsiteY0" fmla="*/ 60158 h 60158"/>
              <a:gd name="connsiteX1" fmla="*/ 36095 w 36095"/>
              <a:gd name="connsiteY1" fmla="*/ 0 h 60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095" h="60158">
                <a:moveTo>
                  <a:pt x="0" y="60158"/>
                </a:moveTo>
                <a:lnTo>
                  <a:pt x="3609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037713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419872" y="4221088"/>
            <a:ext cx="1872208" cy="100811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347864" y="4221088"/>
            <a:ext cx="1872208" cy="100811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酥酥酥斯</a:t>
            </a:r>
            <a:r>
              <a:rPr lang="zh-TW" altLang="en-US" dirty="0"/>
              <a:t>  </a:t>
            </a:r>
            <a:r>
              <a:rPr lang="zh-TW" altLang="en-US" dirty="0" smtClean="0"/>
              <a:t>淤斯</a:t>
            </a:r>
            <a:r>
              <a:rPr lang="zh-TW" altLang="en-US" dirty="0"/>
              <a:t> </a:t>
            </a:r>
            <a:r>
              <a:rPr lang="zh-TW" altLang="en-US" dirty="0" smtClean="0"/>
              <a:t>淤</a:t>
            </a:r>
            <a:endParaRPr lang="zh-TW" alt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筆跡 2"/>
              <p14:cNvContentPartPr/>
              <p14:nvPr/>
            </p14:nvContentPartPr>
            <p14:xfrm>
              <a:off x="785880" y="4839840"/>
              <a:ext cx="4304520" cy="1384560"/>
            </p14:xfrm>
          </p:contentPart>
        </mc:Choice>
        <mc:Fallback>
          <p:pic>
            <p:nvPicPr>
              <p:cNvPr id="3" name="筆跡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76520" y="4830480"/>
                <a:ext cx="4323240" cy="140328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手繪多邊形 3"/>
          <p:cNvSpPr/>
          <p:nvPr/>
        </p:nvSpPr>
        <p:spPr>
          <a:xfrm>
            <a:off x="3536139" y="1196752"/>
            <a:ext cx="2850597" cy="2481943"/>
          </a:xfrm>
          <a:custGeom>
            <a:avLst/>
            <a:gdLst>
              <a:gd name="connsiteX0" fmla="*/ 757646 w 2850597"/>
              <a:gd name="connsiteY0" fmla="*/ 2116183 h 2481943"/>
              <a:gd name="connsiteX1" fmla="*/ 692332 w 2850597"/>
              <a:gd name="connsiteY1" fmla="*/ 2090057 h 2481943"/>
              <a:gd name="connsiteX2" fmla="*/ 613955 w 2850597"/>
              <a:gd name="connsiteY2" fmla="*/ 2011680 h 2481943"/>
              <a:gd name="connsiteX3" fmla="*/ 600892 w 2850597"/>
              <a:gd name="connsiteY3" fmla="*/ 1933303 h 2481943"/>
              <a:gd name="connsiteX4" fmla="*/ 561703 w 2850597"/>
              <a:gd name="connsiteY4" fmla="*/ 1907177 h 2481943"/>
              <a:gd name="connsiteX5" fmla="*/ 483326 w 2850597"/>
              <a:gd name="connsiteY5" fmla="*/ 1854926 h 2481943"/>
              <a:gd name="connsiteX6" fmla="*/ 404949 w 2850597"/>
              <a:gd name="connsiteY6" fmla="*/ 1789611 h 2481943"/>
              <a:gd name="connsiteX7" fmla="*/ 365760 w 2850597"/>
              <a:gd name="connsiteY7" fmla="*/ 1763486 h 2481943"/>
              <a:gd name="connsiteX8" fmla="*/ 313509 w 2850597"/>
              <a:gd name="connsiteY8" fmla="*/ 1698171 h 2481943"/>
              <a:gd name="connsiteX9" fmla="*/ 287383 w 2850597"/>
              <a:gd name="connsiteY9" fmla="*/ 1645920 h 2481943"/>
              <a:gd name="connsiteX10" fmla="*/ 261257 w 2850597"/>
              <a:gd name="connsiteY10" fmla="*/ 1606731 h 2481943"/>
              <a:gd name="connsiteX11" fmla="*/ 182880 w 2850597"/>
              <a:gd name="connsiteY11" fmla="*/ 1476103 h 2481943"/>
              <a:gd name="connsiteX12" fmla="*/ 156755 w 2850597"/>
              <a:gd name="connsiteY12" fmla="*/ 1436914 h 2481943"/>
              <a:gd name="connsiteX13" fmla="*/ 117566 w 2850597"/>
              <a:gd name="connsiteY13" fmla="*/ 1332411 h 2481943"/>
              <a:gd name="connsiteX14" fmla="*/ 78377 w 2850597"/>
              <a:gd name="connsiteY14" fmla="*/ 1201783 h 2481943"/>
              <a:gd name="connsiteX15" fmla="*/ 52252 w 2850597"/>
              <a:gd name="connsiteY15" fmla="*/ 1005840 h 2481943"/>
              <a:gd name="connsiteX16" fmla="*/ 39189 w 2850597"/>
              <a:gd name="connsiteY16" fmla="*/ 966651 h 2481943"/>
              <a:gd name="connsiteX17" fmla="*/ 26126 w 2850597"/>
              <a:gd name="connsiteY17" fmla="*/ 914400 h 2481943"/>
              <a:gd name="connsiteX18" fmla="*/ 0 w 2850597"/>
              <a:gd name="connsiteY18" fmla="*/ 692331 h 2481943"/>
              <a:gd name="connsiteX19" fmla="*/ 13063 w 2850597"/>
              <a:gd name="connsiteY19" fmla="*/ 483326 h 2481943"/>
              <a:gd name="connsiteX20" fmla="*/ 52252 w 2850597"/>
              <a:gd name="connsiteY20" fmla="*/ 457200 h 2481943"/>
              <a:gd name="connsiteX21" fmla="*/ 104503 w 2850597"/>
              <a:gd name="connsiteY21" fmla="*/ 418011 h 2481943"/>
              <a:gd name="connsiteX22" fmla="*/ 248195 w 2850597"/>
              <a:gd name="connsiteY22" fmla="*/ 313508 h 2481943"/>
              <a:gd name="connsiteX23" fmla="*/ 339635 w 2850597"/>
              <a:gd name="connsiteY23" fmla="*/ 235131 h 2481943"/>
              <a:gd name="connsiteX24" fmla="*/ 378823 w 2850597"/>
              <a:gd name="connsiteY24" fmla="*/ 182880 h 2481943"/>
              <a:gd name="connsiteX25" fmla="*/ 548640 w 2850597"/>
              <a:gd name="connsiteY25" fmla="*/ 143691 h 2481943"/>
              <a:gd name="connsiteX26" fmla="*/ 744583 w 2850597"/>
              <a:gd name="connsiteY26" fmla="*/ 169817 h 2481943"/>
              <a:gd name="connsiteX27" fmla="*/ 809897 w 2850597"/>
              <a:gd name="connsiteY27" fmla="*/ 195943 h 2481943"/>
              <a:gd name="connsiteX28" fmla="*/ 875212 w 2850597"/>
              <a:gd name="connsiteY28" fmla="*/ 209006 h 2481943"/>
              <a:gd name="connsiteX29" fmla="*/ 914400 w 2850597"/>
              <a:gd name="connsiteY29" fmla="*/ 222068 h 2481943"/>
              <a:gd name="connsiteX30" fmla="*/ 966652 w 2850597"/>
              <a:gd name="connsiteY30" fmla="*/ 235131 h 2481943"/>
              <a:gd name="connsiteX31" fmla="*/ 1123406 w 2850597"/>
              <a:gd name="connsiteY31" fmla="*/ 365760 h 2481943"/>
              <a:gd name="connsiteX32" fmla="*/ 1188720 w 2850597"/>
              <a:gd name="connsiteY32" fmla="*/ 457200 h 2481943"/>
              <a:gd name="connsiteX33" fmla="*/ 1201783 w 2850597"/>
              <a:gd name="connsiteY33" fmla="*/ 509451 h 2481943"/>
              <a:gd name="connsiteX34" fmla="*/ 1254035 w 2850597"/>
              <a:gd name="connsiteY34" fmla="*/ 627017 h 2481943"/>
              <a:gd name="connsiteX35" fmla="*/ 1293223 w 2850597"/>
              <a:gd name="connsiteY35" fmla="*/ 613954 h 2481943"/>
              <a:gd name="connsiteX36" fmla="*/ 1332412 w 2850597"/>
              <a:gd name="connsiteY36" fmla="*/ 496388 h 2481943"/>
              <a:gd name="connsiteX37" fmla="*/ 1358537 w 2850597"/>
              <a:gd name="connsiteY37" fmla="*/ 418011 h 2481943"/>
              <a:gd name="connsiteX38" fmla="*/ 1397726 w 2850597"/>
              <a:gd name="connsiteY38" fmla="*/ 300446 h 2481943"/>
              <a:gd name="connsiteX39" fmla="*/ 1423852 w 2850597"/>
              <a:gd name="connsiteY39" fmla="*/ 261257 h 2481943"/>
              <a:gd name="connsiteX40" fmla="*/ 1463040 w 2850597"/>
              <a:gd name="connsiteY40" fmla="*/ 195943 h 2481943"/>
              <a:gd name="connsiteX41" fmla="*/ 1619795 w 2850597"/>
              <a:gd name="connsiteY41" fmla="*/ 52251 h 2481943"/>
              <a:gd name="connsiteX42" fmla="*/ 1658983 w 2850597"/>
              <a:gd name="connsiteY42" fmla="*/ 26126 h 2481943"/>
              <a:gd name="connsiteX43" fmla="*/ 1737360 w 2850597"/>
              <a:gd name="connsiteY43" fmla="*/ 0 h 2481943"/>
              <a:gd name="connsiteX44" fmla="*/ 1946366 w 2850597"/>
              <a:gd name="connsiteY44" fmla="*/ 13063 h 2481943"/>
              <a:gd name="connsiteX45" fmla="*/ 2037806 w 2850597"/>
              <a:gd name="connsiteY45" fmla="*/ 26126 h 2481943"/>
              <a:gd name="connsiteX46" fmla="*/ 2076995 w 2850597"/>
              <a:gd name="connsiteY46" fmla="*/ 39188 h 2481943"/>
              <a:gd name="connsiteX47" fmla="*/ 2220686 w 2850597"/>
              <a:gd name="connsiteY47" fmla="*/ 52251 h 2481943"/>
              <a:gd name="connsiteX48" fmla="*/ 2338252 w 2850597"/>
              <a:gd name="connsiteY48" fmla="*/ 65314 h 2481943"/>
              <a:gd name="connsiteX49" fmla="*/ 2468880 w 2850597"/>
              <a:gd name="connsiteY49" fmla="*/ 143691 h 2481943"/>
              <a:gd name="connsiteX50" fmla="*/ 2508069 w 2850597"/>
              <a:gd name="connsiteY50" fmla="*/ 169817 h 2481943"/>
              <a:gd name="connsiteX51" fmla="*/ 2586446 w 2850597"/>
              <a:gd name="connsiteY51" fmla="*/ 235131 h 2481943"/>
              <a:gd name="connsiteX52" fmla="*/ 2612572 w 2850597"/>
              <a:gd name="connsiteY52" fmla="*/ 274320 h 2481943"/>
              <a:gd name="connsiteX53" fmla="*/ 2651760 w 2850597"/>
              <a:gd name="connsiteY53" fmla="*/ 300446 h 2481943"/>
              <a:gd name="connsiteX54" fmla="*/ 2677886 w 2850597"/>
              <a:gd name="connsiteY54" fmla="*/ 365760 h 2481943"/>
              <a:gd name="connsiteX55" fmla="*/ 2743200 w 2850597"/>
              <a:gd name="connsiteY55" fmla="*/ 483326 h 2481943"/>
              <a:gd name="connsiteX56" fmla="*/ 2769326 w 2850597"/>
              <a:gd name="connsiteY56" fmla="*/ 561703 h 2481943"/>
              <a:gd name="connsiteX57" fmla="*/ 2795452 w 2850597"/>
              <a:gd name="connsiteY57" fmla="*/ 613954 h 2481943"/>
              <a:gd name="connsiteX58" fmla="*/ 2834640 w 2850597"/>
              <a:gd name="connsiteY58" fmla="*/ 718457 h 2481943"/>
              <a:gd name="connsiteX59" fmla="*/ 2834640 w 2850597"/>
              <a:gd name="connsiteY59" fmla="*/ 1084217 h 2481943"/>
              <a:gd name="connsiteX60" fmla="*/ 2795452 w 2850597"/>
              <a:gd name="connsiteY60" fmla="*/ 1175657 h 2481943"/>
              <a:gd name="connsiteX61" fmla="*/ 2782389 w 2850597"/>
              <a:gd name="connsiteY61" fmla="*/ 1214846 h 2481943"/>
              <a:gd name="connsiteX62" fmla="*/ 2769326 w 2850597"/>
              <a:gd name="connsiteY62" fmla="*/ 1267097 h 2481943"/>
              <a:gd name="connsiteX63" fmla="*/ 2704012 w 2850597"/>
              <a:gd name="connsiteY63" fmla="*/ 1345474 h 2481943"/>
              <a:gd name="connsiteX64" fmla="*/ 2651760 w 2850597"/>
              <a:gd name="connsiteY64" fmla="*/ 1463040 h 2481943"/>
              <a:gd name="connsiteX65" fmla="*/ 2612572 w 2850597"/>
              <a:gd name="connsiteY65" fmla="*/ 1489166 h 2481943"/>
              <a:gd name="connsiteX66" fmla="*/ 2573383 w 2850597"/>
              <a:gd name="connsiteY66" fmla="*/ 1541417 h 2481943"/>
              <a:gd name="connsiteX67" fmla="*/ 2521132 w 2850597"/>
              <a:gd name="connsiteY67" fmla="*/ 1580606 h 2481943"/>
              <a:gd name="connsiteX68" fmla="*/ 2481943 w 2850597"/>
              <a:gd name="connsiteY68" fmla="*/ 1619794 h 2481943"/>
              <a:gd name="connsiteX69" fmla="*/ 2351315 w 2850597"/>
              <a:gd name="connsiteY69" fmla="*/ 1698171 h 2481943"/>
              <a:gd name="connsiteX70" fmla="*/ 2259875 w 2850597"/>
              <a:gd name="connsiteY70" fmla="*/ 1776548 h 2481943"/>
              <a:gd name="connsiteX71" fmla="*/ 2220686 w 2850597"/>
              <a:gd name="connsiteY71" fmla="*/ 1815737 h 2481943"/>
              <a:gd name="connsiteX72" fmla="*/ 2116183 w 2850597"/>
              <a:gd name="connsiteY72" fmla="*/ 1894114 h 2481943"/>
              <a:gd name="connsiteX73" fmla="*/ 1998617 w 2850597"/>
              <a:gd name="connsiteY73" fmla="*/ 1985554 h 2481943"/>
              <a:gd name="connsiteX74" fmla="*/ 1959429 w 2850597"/>
              <a:gd name="connsiteY74" fmla="*/ 2024743 h 2481943"/>
              <a:gd name="connsiteX75" fmla="*/ 1802675 w 2850597"/>
              <a:gd name="connsiteY75" fmla="*/ 2116183 h 2481943"/>
              <a:gd name="connsiteX76" fmla="*/ 1737360 w 2850597"/>
              <a:gd name="connsiteY76" fmla="*/ 2155371 h 2481943"/>
              <a:gd name="connsiteX77" fmla="*/ 1685109 w 2850597"/>
              <a:gd name="connsiteY77" fmla="*/ 2181497 h 2481943"/>
              <a:gd name="connsiteX78" fmla="*/ 1606732 w 2850597"/>
              <a:gd name="connsiteY78" fmla="*/ 2233748 h 2481943"/>
              <a:gd name="connsiteX79" fmla="*/ 1449977 w 2850597"/>
              <a:gd name="connsiteY79" fmla="*/ 2325188 h 2481943"/>
              <a:gd name="connsiteX80" fmla="*/ 1397726 w 2850597"/>
              <a:gd name="connsiteY80" fmla="*/ 2351314 h 2481943"/>
              <a:gd name="connsiteX81" fmla="*/ 1306286 w 2850597"/>
              <a:gd name="connsiteY81" fmla="*/ 2403566 h 2481943"/>
              <a:gd name="connsiteX82" fmla="*/ 1267097 w 2850597"/>
              <a:gd name="connsiteY82" fmla="*/ 2416628 h 2481943"/>
              <a:gd name="connsiteX83" fmla="*/ 1149532 w 2850597"/>
              <a:gd name="connsiteY83" fmla="*/ 2481943 h 2481943"/>
              <a:gd name="connsiteX84" fmla="*/ 1110343 w 2850597"/>
              <a:gd name="connsiteY84" fmla="*/ 2468880 h 2481943"/>
              <a:gd name="connsiteX85" fmla="*/ 1084217 w 2850597"/>
              <a:gd name="connsiteY85" fmla="*/ 2429691 h 2481943"/>
              <a:gd name="connsiteX86" fmla="*/ 1058092 w 2850597"/>
              <a:gd name="connsiteY86" fmla="*/ 2377440 h 2481943"/>
              <a:gd name="connsiteX87" fmla="*/ 1031966 w 2850597"/>
              <a:gd name="connsiteY87" fmla="*/ 2338251 h 2481943"/>
              <a:gd name="connsiteX88" fmla="*/ 1005840 w 2850597"/>
              <a:gd name="connsiteY88" fmla="*/ 2286000 h 2481943"/>
              <a:gd name="connsiteX89" fmla="*/ 914400 w 2850597"/>
              <a:gd name="connsiteY89" fmla="*/ 2220686 h 2481943"/>
              <a:gd name="connsiteX90" fmla="*/ 836023 w 2850597"/>
              <a:gd name="connsiteY90" fmla="*/ 2142308 h 2481943"/>
              <a:gd name="connsiteX91" fmla="*/ 809897 w 2850597"/>
              <a:gd name="connsiteY91" fmla="*/ 2103120 h 2481943"/>
              <a:gd name="connsiteX92" fmla="*/ 770709 w 2850597"/>
              <a:gd name="connsiteY92" fmla="*/ 2076994 h 2481943"/>
              <a:gd name="connsiteX93" fmla="*/ 731520 w 2850597"/>
              <a:gd name="connsiteY93" fmla="*/ 1998617 h 2481943"/>
              <a:gd name="connsiteX94" fmla="*/ 692332 w 2850597"/>
              <a:gd name="connsiteY94" fmla="*/ 1985554 h 2481943"/>
              <a:gd name="connsiteX95" fmla="*/ 627017 w 2850597"/>
              <a:gd name="connsiteY95" fmla="*/ 1920240 h 2481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2850597" h="2481943">
                <a:moveTo>
                  <a:pt x="757646" y="2116183"/>
                </a:moveTo>
                <a:cubicBezTo>
                  <a:pt x="735875" y="2107474"/>
                  <a:pt x="711296" y="2103849"/>
                  <a:pt x="692332" y="2090057"/>
                </a:cubicBezTo>
                <a:cubicBezTo>
                  <a:pt x="662451" y="2068326"/>
                  <a:pt x="613955" y="2011680"/>
                  <a:pt x="613955" y="2011680"/>
                </a:cubicBezTo>
                <a:cubicBezTo>
                  <a:pt x="609601" y="1985554"/>
                  <a:pt x="612737" y="1956993"/>
                  <a:pt x="600892" y="1933303"/>
                </a:cubicBezTo>
                <a:cubicBezTo>
                  <a:pt x="593871" y="1919261"/>
                  <a:pt x="573764" y="1917228"/>
                  <a:pt x="561703" y="1907177"/>
                </a:cubicBezTo>
                <a:cubicBezTo>
                  <a:pt x="496470" y="1852816"/>
                  <a:pt x="552196" y="1877881"/>
                  <a:pt x="483326" y="1854926"/>
                </a:cubicBezTo>
                <a:cubicBezTo>
                  <a:pt x="386020" y="1790055"/>
                  <a:pt x="505537" y="1873434"/>
                  <a:pt x="404949" y="1789611"/>
                </a:cubicBezTo>
                <a:cubicBezTo>
                  <a:pt x="392888" y="1779560"/>
                  <a:pt x="378823" y="1772194"/>
                  <a:pt x="365760" y="1763486"/>
                </a:cubicBezTo>
                <a:cubicBezTo>
                  <a:pt x="334571" y="1669920"/>
                  <a:pt x="379159" y="1776952"/>
                  <a:pt x="313509" y="1698171"/>
                </a:cubicBezTo>
                <a:cubicBezTo>
                  <a:pt x="301043" y="1683212"/>
                  <a:pt x="297044" y="1662827"/>
                  <a:pt x="287383" y="1645920"/>
                </a:cubicBezTo>
                <a:cubicBezTo>
                  <a:pt x="279594" y="1632289"/>
                  <a:pt x="269485" y="1620102"/>
                  <a:pt x="261257" y="1606731"/>
                </a:cubicBezTo>
                <a:cubicBezTo>
                  <a:pt x="234644" y="1563485"/>
                  <a:pt x="209493" y="1519350"/>
                  <a:pt x="182880" y="1476103"/>
                </a:cubicBezTo>
                <a:cubicBezTo>
                  <a:pt x="174652" y="1462732"/>
                  <a:pt x="161720" y="1451808"/>
                  <a:pt x="156755" y="1436914"/>
                </a:cubicBezTo>
                <a:cubicBezTo>
                  <a:pt x="117930" y="1320441"/>
                  <a:pt x="180050" y="1504242"/>
                  <a:pt x="117566" y="1332411"/>
                </a:cubicBezTo>
                <a:cubicBezTo>
                  <a:pt x="92123" y="1262444"/>
                  <a:pt x="93973" y="1264165"/>
                  <a:pt x="78377" y="1201783"/>
                </a:cubicBezTo>
                <a:cubicBezTo>
                  <a:pt x="75197" y="1176338"/>
                  <a:pt x="58264" y="1035899"/>
                  <a:pt x="52252" y="1005840"/>
                </a:cubicBezTo>
                <a:cubicBezTo>
                  <a:pt x="49552" y="992338"/>
                  <a:pt x="42972" y="979891"/>
                  <a:pt x="39189" y="966651"/>
                </a:cubicBezTo>
                <a:cubicBezTo>
                  <a:pt x="34257" y="949389"/>
                  <a:pt x="29338" y="932063"/>
                  <a:pt x="26126" y="914400"/>
                </a:cubicBezTo>
                <a:cubicBezTo>
                  <a:pt x="13292" y="843811"/>
                  <a:pt x="7006" y="762391"/>
                  <a:pt x="0" y="692331"/>
                </a:cubicBezTo>
                <a:cubicBezTo>
                  <a:pt x="4354" y="622663"/>
                  <a:pt x="-2080" y="551468"/>
                  <a:pt x="13063" y="483326"/>
                </a:cubicBezTo>
                <a:cubicBezTo>
                  <a:pt x="16469" y="468000"/>
                  <a:pt x="39477" y="466325"/>
                  <a:pt x="52252" y="457200"/>
                </a:cubicBezTo>
                <a:cubicBezTo>
                  <a:pt x="69968" y="444546"/>
                  <a:pt x="86787" y="430665"/>
                  <a:pt x="104503" y="418011"/>
                </a:cubicBezTo>
                <a:cubicBezTo>
                  <a:pt x="145955" y="388403"/>
                  <a:pt x="225342" y="343979"/>
                  <a:pt x="248195" y="313508"/>
                </a:cubicBezTo>
                <a:cubicBezTo>
                  <a:pt x="299067" y="245678"/>
                  <a:pt x="267910" y="270993"/>
                  <a:pt x="339635" y="235131"/>
                </a:cubicBezTo>
                <a:cubicBezTo>
                  <a:pt x="352698" y="217714"/>
                  <a:pt x="363428" y="198275"/>
                  <a:pt x="378823" y="182880"/>
                </a:cubicBezTo>
                <a:cubicBezTo>
                  <a:pt x="426423" y="135280"/>
                  <a:pt x="480434" y="150512"/>
                  <a:pt x="548640" y="143691"/>
                </a:cubicBezTo>
                <a:cubicBezTo>
                  <a:pt x="577962" y="146949"/>
                  <a:pt x="704271" y="158823"/>
                  <a:pt x="744583" y="169817"/>
                </a:cubicBezTo>
                <a:cubicBezTo>
                  <a:pt x="767205" y="175987"/>
                  <a:pt x="787437" y="189205"/>
                  <a:pt x="809897" y="195943"/>
                </a:cubicBezTo>
                <a:cubicBezTo>
                  <a:pt x="831163" y="202323"/>
                  <a:pt x="853672" y="203621"/>
                  <a:pt x="875212" y="209006"/>
                </a:cubicBezTo>
                <a:cubicBezTo>
                  <a:pt x="888570" y="212345"/>
                  <a:pt x="901161" y="218285"/>
                  <a:pt x="914400" y="222068"/>
                </a:cubicBezTo>
                <a:cubicBezTo>
                  <a:pt x="931663" y="227000"/>
                  <a:pt x="949235" y="230777"/>
                  <a:pt x="966652" y="235131"/>
                </a:cubicBezTo>
                <a:cubicBezTo>
                  <a:pt x="1011664" y="265139"/>
                  <a:pt x="1098261" y="315471"/>
                  <a:pt x="1123406" y="365760"/>
                </a:cubicBezTo>
                <a:cubicBezTo>
                  <a:pt x="1157794" y="434534"/>
                  <a:pt x="1135763" y="404241"/>
                  <a:pt x="1188720" y="457200"/>
                </a:cubicBezTo>
                <a:cubicBezTo>
                  <a:pt x="1193074" y="474617"/>
                  <a:pt x="1196106" y="492419"/>
                  <a:pt x="1201783" y="509451"/>
                </a:cubicBezTo>
                <a:cubicBezTo>
                  <a:pt x="1218463" y="559491"/>
                  <a:pt x="1231272" y="581492"/>
                  <a:pt x="1254035" y="627017"/>
                </a:cubicBezTo>
                <a:cubicBezTo>
                  <a:pt x="1267098" y="622663"/>
                  <a:pt x="1282471" y="622556"/>
                  <a:pt x="1293223" y="613954"/>
                </a:cubicBezTo>
                <a:cubicBezTo>
                  <a:pt x="1330908" y="583806"/>
                  <a:pt x="1322054" y="537821"/>
                  <a:pt x="1332412" y="496388"/>
                </a:cubicBezTo>
                <a:cubicBezTo>
                  <a:pt x="1339091" y="469671"/>
                  <a:pt x="1351858" y="444728"/>
                  <a:pt x="1358537" y="418011"/>
                </a:cubicBezTo>
                <a:cubicBezTo>
                  <a:pt x="1371010" y="368119"/>
                  <a:pt x="1373131" y="349636"/>
                  <a:pt x="1397726" y="300446"/>
                </a:cubicBezTo>
                <a:cubicBezTo>
                  <a:pt x="1404747" y="286404"/>
                  <a:pt x="1415531" y="274570"/>
                  <a:pt x="1423852" y="261257"/>
                </a:cubicBezTo>
                <a:cubicBezTo>
                  <a:pt x="1437308" y="239727"/>
                  <a:pt x="1446640" y="215325"/>
                  <a:pt x="1463040" y="195943"/>
                </a:cubicBezTo>
                <a:cubicBezTo>
                  <a:pt x="1520466" y="128076"/>
                  <a:pt x="1555742" y="98003"/>
                  <a:pt x="1619795" y="52251"/>
                </a:cubicBezTo>
                <a:cubicBezTo>
                  <a:pt x="1632570" y="43126"/>
                  <a:pt x="1644637" y="32502"/>
                  <a:pt x="1658983" y="26126"/>
                </a:cubicBezTo>
                <a:cubicBezTo>
                  <a:pt x="1684148" y="14941"/>
                  <a:pt x="1737360" y="0"/>
                  <a:pt x="1737360" y="0"/>
                </a:cubicBezTo>
                <a:cubicBezTo>
                  <a:pt x="1807029" y="4354"/>
                  <a:pt x="1876824" y="7016"/>
                  <a:pt x="1946366" y="13063"/>
                </a:cubicBezTo>
                <a:cubicBezTo>
                  <a:pt x="1977040" y="15730"/>
                  <a:pt x="2007614" y="20088"/>
                  <a:pt x="2037806" y="26126"/>
                </a:cubicBezTo>
                <a:cubicBezTo>
                  <a:pt x="2051308" y="28826"/>
                  <a:pt x="2063364" y="37241"/>
                  <a:pt x="2076995" y="39188"/>
                </a:cubicBezTo>
                <a:cubicBezTo>
                  <a:pt x="2124606" y="45989"/>
                  <a:pt x="2172830" y="47465"/>
                  <a:pt x="2220686" y="52251"/>
                </a:cubicBezTo>
                <a:cubicBezTo>
                  <a:pt x="2259920" y="56174"/>
                  <a:pt x="2299063" y="60960"/>
                  <a:pt x="2338252" y="65314"/>
                </a:cubicBezTo>
                <a:cubicBezTo>
                  <a:pt x="2418587" y="105482"/>
                  <a:pt x="2374301" y="80639"/>
                  <a:pt x="2468880" y="143691"/>
                </a:cubicBezTo>
                <a:cubicBezTo>
                  <a:pt x="2481943" y="152400"/>
                  <a:pt x="2496968" y="158715"/>
                  <a:pt x="2508069" y="169817"/>
                </a:cubicBezTo>
                <a:cubicBezTo>
                  <a:pt x="2558358" y="220107"/>
                  <a:pt x="2531886" y="198759"/>
                  <a:pt x="2586446" y="235131"/>
                </a:cubicBezTo>
                <a:cubicBezTo>
                  <a:pt x="2595155" y="248194"/>
                  <a:pt x="2601471" y="263218"/>
                  <a:pt x="2612572" y="274320"/>
                </a:cubicBezTo>
                <a:cubicBezTo>
                  <a:pt x="2623673" y="285421"/>
                  <a:pt x="2642635" y="287671"/>
                  <a:pt x="2651760" y="300446"/>
                </a:cubicBezTo>
                <a:cubicBezTo>
                  <a:pt x="2665389" y="319527"/>
                  <a:pt x="2667399" y="344787"/>
                  <a:pt x="2677886" y="365760"/>
                </a:cubicBezTo>
                <a:cubicBezTo>
                  <a:pt x="2711038" y="432064"/>
                  <a:pt x="2718035" y="420412"/>
                  <a:pt x="2743200" y="483326"/>
                </a:cubicBezTo>
                <a:cubicBezTo>
                  <a:pt x="2753428" y="508895"/>
                  <a:pt x="2757010" y="537072"/>
                  <a:pt x="2769326" y="561703"/>
                </a:cubicBezTo>
                <a:cubicBezTo>
                  <a:pt x="2778035" y="579120"/>
                  <a:pt x="2787543" y="596159"/>
                  <a:pt x="2795452" y="613954"/>
                </a:cubicBezTo>
                <a:cubicBezTo>
                  <a:pt x="2816276" y="660807"/>
                  <a:pt x="2820278" y="675371"/>
                  <a:pt x="2834640" y="718457"/>
                </a:cubicBezTo>
                <a:cubicBezTo>
                  <a:pt x="2855918" y="888680"/>
                  <a:pt x="2855914" y="839564"/>
                  <a:pt x="2834640" y="1084217"/>
                </a:cubicBezTo>
                <a:cubicBezTo>
                  <a:pt x="2832412" y="1109838"/>
                  <a:pt x="2803704" y="1156402"/>
                  <a:pt x="2795452" y="1175657"/>
                </a:cubicBezTo>
                <a:cubicBezTo>
                  <a:pt x="2790028" y="1188313"/>
                  <a:pt x="2786172" y="1201606"/>
                  <a:pt x="2782389" y="1214846"/>
                </a:cubicBezTo>
                <a:cubicBezTo>
                  <a:pt x="2777457" y="1232108"/>
                  <a:pt x="2778233" y="1251509"/>
                  <a:pt x="2769326" y="1267097"/>
                </a:cubicBezTo>
                <a:cubicBezTo>
                  <a:pt x="2653772" y="1469314"/>
                  <a:pt x="2795846" y="1161806"/>
                  <a:pt x="2704012" y="1345474"/>
                </a:cubicBezTo>
                <a:cubicBezTo>
                  <a:pt x="2693893" y="1365713"/>
                  <a:pt x="2669073" y="1442264"/>
                  <a:pt x="2651760" y="1463040"/>
                </a:cubicBezTo>
                <a:cubicBezTo>
                  <a:pt x="2641710" y="1475101"/>
                  <a:pt x="2623673" y="1478065"/>
                  <a:pt x="2612572" y="1489166"/>
                </a:cubicBezTo>
                <a:cubicBezTo>
                  <a:pt x="2597177" y="1504561"/>
                  <a:pt x="2588778" y="1526022"/>
                  <a:pt x="2573383" y="1541417"/>
                </a:cubicBezTo>
                <a:cubicBezTo>
                  <a:pt x="2557988" y="1556812"/>
                  <a:pt x="2537662" y="1566437"/>
                  <a:pt x="2521132" y="1580606"/>
                </a:cubicBezTo>
                <a:cubicBezTo>
                  <a:pt x="2507106" y="1592628"/>
                  <a:pt x="2496976" y="1609056"/>
                  <a:pt x="2481943" y="1619794"/>
                </a:cubicBezTo>
                <a:cubicBezTo>
                  <a:pt x="2409793" y="1671330"/>
                  <a:pt x="2432697" y="1616789"/>
                  <a:pt x="2351315" y="1698171"/>
                </a:cubicBezTo>
                <a:cubicBezTo>
                  <a:pt x="2194318" y="1855168"/>
                  <a:pt x="2379243" y="1677075"/>
                  <a:pt x="2259875" y="1776548"/>
                </a:cubicBezTo>
                <a:cubicBezTo>
                  <a:pt x="2245683" y="1788375"/>
                  <a:pt x="2234984" y="1804039"/>
                  <a:pt x="2220686" y="1815737"/>
                </a:cubicBezTo>
                <a:cubicBezTo>
                  <a:pt x="2186986" y="1843310"/>
                  <a:pt x="2146972" y="1863324"/>
                  <a:pt x="2116183" y="1894114"/>
                </a:cubicBezTo>
                <a:cubicBezTo>
                  <a:pt x="1995666" y="2014634"/>
                  <a:pt x="2136915" y="1881830"/>
                  <a:pt x="1998617" y="1985554"/>
                </a:cubicBezTo>
                <a:cubicBezTo>
                  <a:pt x="1983838" y="1996638"/>
                  <a:pt x="1974011" y="2013401"/>
                  <a:pt x="1959429" y="2024743"/>
                </a:cubicBezTo>
                <a:cubicBezTo>
                  <a:pt x="1883473" y="2083820"/>
                  <a:pt x="1884275" y="2071674"/>
                  <a:pt x="1802675" y="2116183"/>
                </a:cubicBezTo>
                <a:cubicBezTo>
                  <a:pt x="1780385" y="2128341"/>
                  <a:pt x="1759555" y="2143041"/>
                  <a:pt x="1737360" y="2155371"/>
                </a:cubicBezTo>
                <a:cubicBezTo>
                  <a:pt x="1720338" y="2164828"/>
                  <a:pt x="1700955" y="2170179"/>
                  <a:pt x="1685109" y="2181497"/>
                </a:cubicBezTo>
                <a:cubicBezTo>
                  <a:pt x="1599493" y="2242652"/>
                  <a:pt x="1690793" y="2205729"/>
                  <a:pt x="1606732" y="2233748"/>
                </a:cubicBezTo>
                <a:cubicBezTo>
                  <a:pt x="1487866" y="2322898"/>
                  <a:pt x="1544472" y="2301566"/>
                  <a:pt x="1449977" y="2325188"/>
                </a:cubicBezTo>
                <a:cubicBezTo>
                  <a:pt x="1432560" y="2333897"/>
                  <a:pt x="1414633" y="2341653"/>
                  <a:pt x="1397726" y="2351314"/>
                </a:cubicBezTo>
                <a:cubicBezTo>
                  <a:pt x="1332140" y="2388792"/>
                  <a:pt x="1385224" y="2369736"/>
                  <a:pt x="1306286" y="2403566"/>
                </a:cubicBezTo>
                <a:cubicBezTo>
                  <a:pt x="1293630" y="2408990"/>
                  <a:pt x="1280160" y="2412274"/>
                  <a:pt x="1267097" y="2416628"/>
                </a:cubicBezTo>
                <a:cubicBezTo>
                  <a:pt x="1177263" y="2476518"/>
                  <a:pt x="1218508" y="2458950"/>
                  <a:pt x="1149532" y="2481943"/>
                </a:cubicBezTo>
                <a:cubicBezTo>
                  <a:pt x="1136469" y="2477589"/>
                  <a:pt x="1121095" y="2477482"/>
                  <a:pt x="1110343" y="2468880"/>
                </a:cubicBezTo>
                <a:cubicBezTo>
                  <a:pt x="1098084" y="2459072"/>
                  <a:pt x="1092006" y="2443322"/>
                  <a:pt x="1084217" y="2429691"/>
                </a:cubicBezTo>
                <a:cubicBezTo>
                  <a:pt x="1074556" y="2412784"/>
                  <a:pt x="1067753" y="2394347"/>
                  <a:pt x="1058092" y="2377440"/>
                </a:cubicBezTo>
                <a:cubicBezTo>
                  <a:pt x="1050303" y="2363809"/>
                  <a:pt x="1039755" y="2351882"/>
                  <a:pt x="1031966" y="2338251"/>
                </a:cubicBezTo>
                <a:cubicBezTo>
                  <a:pt x="1022305" y="2321344"/>
                  <a:pt x="1018513" y="2300785"/>
                  <a:pt x="1005840" y="2286000"/>
                </a:cubicBezTo>
                <a:cubicBezTo>
                  <a:pt x="974662" y="2249625"/>
                  <a:pt x="947451" y="2250065"/>
                  <a:pt x="914400" y="2220686"/>
                </a:cubicBezTo>
                <a:cubicBezTo>
                  <a:pt x="886785" y="2196139"/>
                  <a:pt x="856518" y="2173050"/>
                  <a:pt x="836023" y="2142308"/>
                </a:cubicBezTo>
                <a:cubicBezTo>
                  <a:pt x="827314" y="2129245"/>
                  <a:pt x="820998" y="2114221"/>
                  <a:pt x="809897" y="2103120"/>
                </a:cubicBezTo>
                <a:cubicBezTo>
                  <a:pt x="798796" y="2092019"/>
                  <a:pt x="783772" y="2085703"/>
                  <a:pt x="770709" y="2076994"/>
                </a:cubicBezTo>
                <a:cubicBezTo>
                  <a:pt x="762103" y="2051178"/>
                  <a:pt x="754541" y="2017034"/>
                  <a:pt x="731520" y="1998617"/>
                </a:cubicBezTo>
                <a:cubicBezTo>
                  <a:pt x="720768" y="1990015"/>
                  <a:pt x="705395" y="1989908"/>
                  <a:pt x="692332" y="1985554"/>
                </a:cubicBezTo>
                <a:lnTo>
                  <a:pt x="627017" y="192024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弧形 4"/>
          <p:cNvSpPr/>
          <p:nvPr/>
        </p:nvSpPr>
        <p:spPr>
          <a:xfrm>
            <a:off x="3563888" y="1916832"/>
            <a:ext cx="1944216" cy="7200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手繪多邊形 5"/>
          <p:cNvSpPr/>
          <p:nvPr/>
        </p:nvSpPr>
        <p:spPr>
          <a:xfrm>
            <a:off x="3605679" y="1668190"/>
            <a:ext cx="2245113" cy="1547562"/>
          </a:xfrm>
          <a:custGeom>
            <a:avLst/>
            <a:gdLst>
              <a:gd name="connsiteX0" fmla="*/ 1358207 w 2245113"/>
              <a:gd name="connsiteY0" fmla="*/ 500244 h 1547562"/>
              <a:gd name="connsiteX1" fmla="*/ 1018572 w 2245113"/>
              <a:gd name="connsiteY1" fmla="*/ 866004 h 1547562"/>
              <a:gd name="connsiteX2" fmla="*/ 2141978 w 2245113"/>
              <a:gd name="connsiteY2" fmla="*/ 487181 h 1547562"/>
              <a:gd name="connsiteX3" fmla="*/ 665875 w 2245113"/>
              <a:gd name="connsiteY3" fmla="*/ 1375456 h 1547562"/>
              <a:gd name="connsiteX4" fmla="*/ 861818 w 2245113"/>
              <a:gd name="connsiteY4" fmla="*/ 330427 h 1547562"/>
              <a:gd name="connsiteX5" fmla="*/ 2233418 w 2245113"/>
              <a:gd name="connsiteY5" fmla="*/ 1323204 h 1547562"/>
              <a:gd name="connsiteX6" fmla="*/ 1449647 w 2245113"/>
              <a:gd name="connsiteY6" fmla="*/ 709250 h 1547562"/>
              <a:gd name="connsiteX7" fmla="*/ 182550 w 2245113"/>
              <a:gd name="connsiteY7" fmla="*/ 957444 h 1547562"/>
              <a:gd name="connsiteX8" fmla="*/ 705064 w 2245113"/>
              <a:gd name="connsiteY8" fmla="*/ 408804 h 1547562"/>
              <a:gd name="connsiteX9" fmla="*/ 1946035 w 2245113"/>
              <a:gd name="connsiteY9" fmla="*/ 565559 h 1547562"/>
              <a:gd name="connsiteX10" fmla="*/ 2089727 w 2245113"/>
              <a:gd name="connsiteY10" fmla="*/ 3856 h 1547562"/>
              <a:gd name="connsiteX11" fmla="*/ 1710904 w 2245113"/>
              <a:gd name="connsiteY11" fmla="*/ 382679 h 1547562"/>
              <a:gd name="connsiteX12" fmla="*/ 25795 w 2245113"/>
              <a:gd name="connsiteY12" fmla="*/ 1545273 h 1547562"/>
              <a:gd name="connsiteX13" fmla="*/ 234801 w 2245113"/>
              <a:gd name="connsiteY13" fmla="*/ 552496 h 1547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45113" h="1547562">
                <a:moveTo>
                  <a:pt x="1358207" y="500244"/>
                </a:moveTo>
                <a:cubicBezTo>
                  <a:pt x="1123075" y="684212"/>
                  <a:pt x="887943" y="868181"/>
                  <a:pt x="1018572" y="866004"/>
                </a:cubicBezTo>
                <a:cubicBezTo>
                  <a:pt x="1149200" y="863827"/>
                  <a:pt x="2200761" y="402272"/>
                  <a:pt x="2141978" y="487181"/>
                </a:cubicBezTo>
                <a:cubicBezTo>
                  <a:pt x="2083195" y="572090"/>
                  <a:pt x="879235" y="1401582"/>
                  <a:pt x="665875" y="1375456"/>
                </a:cubicBezTo>
                <a:cubicBezTo>
                  <a:pt x="452515" y="1349330"/>
                  <a:pt x="600561" y="339136"/>
                  <a:pt x="861818" y="330427"/>
                </a:cubicBezTo>
                <a:cubicBezTo>
                  <a:pt x="1123075" y="321718"/>
                  <a:pt x="2135447" y="1260067"/>
                  <a:pt x="2233418" y="1323204"/>
                </a:cubicBezTo>
                <a:cubicBezTo>
                  <a:pt x="2331389" y="1386341"/>
                  <a:pt x="1791458" y="770210"/>
                  <a:pt x="1449647" y="709250"/>
                </a:cubicBezTo>
                <a:cubicBezTo>
                  <a:pt x="1107836" y="648290"/>
                  <a:pt x="306647" y="1007518"/>
                  <a:pt x="182550" y="957444"/>
                </a:cubicBezTo>
                <a:cubicBezTo>
                  <a:pt x="58453" y="907370"/>
                  <a:pt x="411150" y="474118"/>
                  <a:pt x="705064" y="408804"/>
                </a:cubicBezTo>
                <a:cubicBezTo>
                  <a:pt x="998978" y="343490"/>
                  <a:pt x="1715258" y="633050"/>
                  <a:pt x="1946035" y="565559"/>
                </a:cubicBezTo>
                <a:cubicBezTo>
                  <a:pt x="2176812" y="498068"/>
                  <a:pt x="2128916" y="34336"/>
                  <a:pt x="2089727" y="3856"/>
                </a:cubicBezTo>
                <a:cubicBezTo>
                  <a:pt x="2050539" y="-26624"/>
                  <a:pt x="2054893" y="125776"/>
                  <a:pt x="1710904" y="382679"/>
                </a:cubicBezTo>
                <a:cubicBezTo>
                  <a:pt x="1366915" y="639582"/>
                  <a:pt x="271812" y="1516970"/>
                  <a:pt x="25795" y="1545273"/>
                </a:cubicBezTo>
                <a:cubicBezTo>
                  <a:pt x="-220222" y="1573576"/>
                  <a:pt x="1403927" y="1344976"/>
                  <a:pt x="234801" y="55249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35</Words>
  <Application>Microsoft Office PowerPoint</Application>
  <PresentationFormat>如螢幕大小 (4:3)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40213愛吃的東西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2021-11-23T03:05:51Z</dcterms:modified>
</cp:coreProperties>
</file>