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42720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/>
            </a:gs>
            <a:gs pos="16000">
              <a:schemeClr val="accent6"/>
            </a:gs>
            <a:gs pos="33000">
              <a:srgbClr val="FFFF00"/>
            </a:gs>
            <a:gs pos="52000">
              <a:srgbClr val="00B050"/>
            </a:gs>
            <a:gs pos="69000">
              <a:srgbClr val="002060"/>
            </a:gs>
            <a:gs pos="86000">
              <a:srgbClr val="7030A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大家來猜謎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請你猜猜看</a:t>
            </a:r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635896" y="4149080"/>
            <a:ext cx="1872208" cy="108012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chemeClr val="tx1"/>
                </a:solidFill>
              </a:rPr>
              <a:t>開始</a:t>
            </a:r>
            <a:endParaRPr lang="zh-TW" altLang="en-US" sz="5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>
        <p15:prstTrans prst="curtains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請問多拉</a:t>
            </a: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夢愛吃</a:t>
            </a:r>
            <a:r>
              <a:rPr lang="en-US" altLang="zh-TW" b="1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圓角矩形 2">
            <a:hlinkClick r:id="" action="ppaction://hlinkshowjump?jump=lastslide"/>
          </p:cNvPr>
          <p:cNvSpPr/>
          <p:nvPr/>
        </p:nvSpPr>
        <p:spPr>
          <a:xfrm>
            <a:off x="3131840" y="3933056"/>
            <a:ext cx="1872208" cy="108012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</a:rPr>
              <a:t>銅鑼燒</a:t>
            </a:r>
            <a:endParaRPr lang="zh-TW" altLang="en-US" sz="4000" dirty="0">
              <a:solidFill>
                <a:schemeClr val="tx1"/>
              </a:solidFill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539552" y="3933056"/>
            <a:ext cx="1872208" cy="108012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chemeClr val="tx1"/>
                </a:solidFill>
              </a:rPr>
              <a:t>芒果</a:t>
            </a: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5724128" y="3933056"/>
            <a:ext cx="1872208" cy="108012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chemeClr val="tx1"/>
                </a:solidFill>
              </a:rPr>
              <a:t>雞肉</a:t>
            </a:r>
            <a:endParaRPr lang="zh-TW" altLang="en-US" sz="4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previousslide">
              <a:snd r:embed="rId3" name="explode.wav"/>
            </a:hlinkClick>
          </p:cNvPr>
          <p:cNvSpPr/>
          <p:nvPr/>
        </p:nvSpPr>
        <p:spPr>
          <a:xfrm>
            <a:off x="3275856" y="5373216"/>
            <a:ext cx="1872208" cy="108012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0000"/>
                </a:solidFill>
              </a:rPr>
              <a:t>重來</a:t>
            </a:r>
            <a:endParaRPr lang="zh-TW" altLang="en-US" sz="4800" dirty="0">
              <a:solidFill>
                <a:srgbClr val="FF0000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32656"/>
            <a:ext cx="5328592" cy="4824536"/>
          </a:xfrm>
          <a:prstGeom prst="rect">
            <a:avLst/>
          </a:prstGeom>
        </p:spPr>
      </p:pic>
      <p:sp>
        <p:nvSpPr>
          <p:cNvPr id="5" name="雲朵形圖說文字 4"/>
          <p:cNvSpPr/>
          <p:nvPr/>
        </p:nvSpPr>
        <p:spPr>
          <a:xfrm>
            <a:off x="6335688" y="1700808"/>
            <a:ext cx="2808312" cy="1440160"/>
          </a:xfrm>
          <a:prstGeom prst="cloudCallout">
            <a:avLst>
              <a:gd name="adj1" fmla="val -65333"/>
              <a:gd name="adj2" fmla="val 6408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0000"/>
                </a:solidFill>
              </a:rPr>
              <a:t>答錯了</a:t>
            </a:r>
            <a:endParaRPr lang="zh-TW" alt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  <p:sndAc>
          <p:stSnd>
            <p:snd r:embed="rId2" name="bomb.wav"/>
          </p:stSnd>
        </p:sndAc>
      </p:transition>
    </mc:Choice>
    <mc:Fallback>
      <p:transition spd="slow" advClick="0">
        <p:circl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endshow"/>
          </p:cNvPr>
          <p:cNvSpPr/>
          <p:nvPr/>
        </p:nvSpPr>
        <p:spPr>
          <a:xfrm>
            <a:off x="3563888" y="5301208"/>
            <a:ext cx="1872208" cy="108012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chemeClr val="tx1"/>
                </a:solidFill>
              </a:rPr>
              <a:t>結束</a:t>
            </a:r>
            <a:endParaRPr lang="zh-TW" altLang="en-US" sz="4800" dirty="0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620688"/>
            <a:ext cx="3924300" cy="4330700"/>
          </a:xfrm>
          <a:prstGeom prst="rect">
            <a:avLst/>
          </a:prstGeom>
        </p:spPr>
      </p:pic>
      <p:sp>
        <p:nvSpPr>
          <p:cNvPr id="4" name="橢圓形圖說文字 3"/>
          <p:cNvSpPr/>
          <p:nvPr/>
        </p:nvSpPr>
        <p:spPr>
          <a:xfrm>
            <a:off x="5868144" y="1700808"/>
            <a:ext cx="2592288" cy="1538532"/>
          </a:xfrm>
          <a:prstGeom prst="wedgeEllipseCallout">
            <a:avLst>
              <a:gd name="adj1" fmla="val -78307"/>
              <a:gd name="adj2" fmla="val 4879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FF00"/>
                </a:solidFill>
              </a:rPr>
              <a:t>你好棒</a:t>
            </a:r>
            <a:endParaRPr lang="zh-TW" alt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 advClick="0">
    <p:push dir="u"/>
    <p:sndAc>
      <p:stSnd>
        <p:snd r:embed="rId3" name="applause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32</Words>
  <Application>Microsoft Office PowerPoint</Application>
  <PresentationFormat>如螢幕大小 (4:3)</PresentationFormat>
  <Paragraphs>13</Paragraphs>
  <Slides>4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標楷體</vt:lpstr>
      <vt:lpstr>Arial</vt:lpstr>
      <vt:lpstr>Calibri</vt:lpstr>
      <vt:lpstr>訓練</vt:lpstr>
      <vt:lpstr>大家來猜謎</vt:lpstr>
      <vt:lpstr>請問多拉A夢愛吃?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2021-11-23T03:09:19Z</dcterms:modified>
</cp:coreProperties>
</file>