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900D0"/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52000">
              <a:srgbClr val="00B050"/>
            </a:gs>
            <a:gs pos="34000">
              <a:srgbClr val="FFFF00"/>
            </a:gs>
            <a:gs pos="19000">
              <a:schemeClr val="accent6"/>
            </a:gs>
            <a:gs pos="84000">
              <a:srgbClr val="7030A0"/>
            </a:gs>
            <a:gs pos="67000">
              <a:srgbClr val="0070C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腦筋急轉彎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4" name="橢圓 3">
            <a:hlinkClick r:id="" action="ppaction://hlinkshowjump?jump=nextslide"/>
          </p:cNvPr>
          <p:cNvSpPr/>
          <p:nvPr/>
        </p:nvSpPr>
        <p:spPr>
          <a:xfrm>
            <a:off x="1691680" y="3284984"/>
            <a:ext cx="5688632" cy="28083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開始</a:t>
            </a:r>
            <a:endParaRPr lang="zh-TW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rgbClr val="7030A0"/>
            </a:gs>
            <a:gs pos="77000">
              <a:srgbClr val="00B050"/>
            </a:gs>
            <a:gs pos="49000">
              <a:srgbClr val="FFC0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我喜歡玩什麼遊戲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橢圓 2">
            <a:hlinkClick r:id="" action="ppaction://hlinkshowjump?jump=nextslide"/>
          </p:cNvPr>
          <p:cNvSpPr/>
          <p:nvPr/>
        </p:nvSpPr>
        <p:spPr>
          <a:xfrm>
            <a:off x="1691680" y="5085184"/>
            <a:ext cx="1224136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和平菁英</a:t>
            </a:r>
            <a:endParaRPr lang="zh-TW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橢圓 3">
            <a:hlinkClick r:id="" action="ppaction://hlinkshowjump?jump=lastslide">
              <a:snd r:embed="rId2" name="bomb.wav"/>
            </a:hlinkClick>
          </p:cNvPr>
          <p:cNvSpPr/>
          <p:nvPr/>
        </p:nvSpPr>
        <p:spPr>
          <a:xfrm>
            <a:off x="4211960" y="5101983"/>
            <a:ext cx="1224136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決勝</a:t>
            </a:r>
            <a:r>
              <a:rPr lang="zh-TW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時刻</a:t>
            </a:r>
          </a:p>
        </p:txBody>
      </p:sp>
      <p:sp>
        <p:nvSpPr>
          <p:cNvPr id="5" name="橢圓 4">
            <a:hlinkClick r:id="" action="ppaction://hlinkshowjump?jump=nextslide">
              <a:snd r:embed="rId3" name="explode.wav"/>
            </a:hlinkClick>
          </p:cNvPr>
          <p:cNvSpPr/>
          <p:nvPr/>
        </p:nvSpPr>
        <p:spPr>
          <a:xfrm>
            <a:off x="6948264" y="5101983"/>
            <a:ext cx="1224136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急速領域</a:t>
            </a:r>
            <a:endParaRPr lang="zh-TW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9000">
              <a:srgbClr val="5900D0"/>
            </a:gs>
            <a:gs pos="67000">
              <a:srgbClr val="FFFF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橢圓 2"/>
          <p:cNvSpPr/>
          <p:nvPr/>
        </p:nvSpPr>
        <p:spPr>
          <a:xfrm flipH="1">
            <a:off x="1907704" y="4941168"/>
            <a:ext cx="1728192" cy="17281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重來</a:t>
            </a:r>
            <a:endParaRPr lang="zh-TW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1340768"/>
            <a:ext cx="2794000" cy="2209800"/>
          </a:xfrm>
          <a:prstGeom prst="rect">
            <a:avLst/>
          </a:prstGeom>
          <a:effectLst>
            <a:outerShdw blurRad="50800" dist="457200" dir="21540000" sx="200000" sy="200000" algn="ctr" rotWithShape="0">
              <a:srgbClr val="000000">
                <a:alpha val="0"/>
              </a:srgbClr>
            </a:outerShdw>
            <a:reflection stA="80000" endPos="65000" dist="584200" dir="5400000" sy="-100000" algn="bl" rotWithShape="0"/>
          </a:effectLst>
          <a:scene3d>
            <a:camera prst="orthographicFront"/>
            <a:lightRig rig="threePt" dir="t"/>
          </a:scene3d>
          <a:sp3d>
            <a:bevelB w="107950" h="31750"/>
          </a:sp3d>
        </p:spPr>
      </p:pic>
      <p:sp>
        <p:nvSpPr>
          <p:cNvPr id="5" name="橢圓形圖說文字 4"/>
          <p:cNvSpPr/>
          <p:nvPr/>
        </p:nvSpPr>
        <p:spPr>
          <a:xfrm flipH="1">
            <a:off x="2699792" y="908720"/>
            <a:ext cx="2592287" cy="1800200"/>
          </a:xfrm>
          <a:prstGeom prst="wedgeEllipseCallout">
            <a:avLst>
              <a:gd name="adj1" fmla="val -66608"/>
              <a:gd name="adj2" fmla="val 217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</a:t>
            </a:r>
            <a:r>
              <a:rPr lang="zh-TW" altLang="en-US" dirty="0"/>
              <a:t>了</a:t>
            </a: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6"/>
            </a:gs>
            <a:gs pos="84000">
              <a:srgbClr val="7030A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hlinkClick r:id="" action="ppaction://hlinkshowjump?jump=firstslide"/>
          </p:cNvPr>
          <p:cNvSpPr/>
          <p:nvPr/>
        </p:nvSpPr>
        <p:spPr>
          <a:xfrm flipH="1">
            <a:off x="2195736" y="4869160"/>
            <a:ext cx="1728192" cy="17281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再見</a:t>
            </a:r>
            <a:endParaRPr lang="zh-TW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6056" y="1124744"/>
            <a:ext cx="1371487" cy="1456824"/>
          </a:xfrm>
          <a:prstGeom prst="rect">
            <a:avLst/>
          </a:prstGeom>
        </p:spPr>
      </p:pic>
      <p:sp>
        <p:nvSpPr>
          <p:cNvPr id="5" name="雲朵形圖說文字 4"/>
          <p:cNvSpPr/>
          <p:nvPr/>
        </p:nvSpPr>
        <p:spPr>
          <a:xfrm>
            <a:off x="4932040" y="1268760"/>
            <a:ext cx="2088232" cy="1791868"/>
          </a:xfrm>
          <a:prstGeom prst="cloudCallout">
            <a:avLst>
              <a:gd name="adj1" fmla="val -87179"/>
              <a:gd name="adj2" fmla="val -287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阿不就好棒棒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868" y="0"/>
            <a:ext cx="3246226" cy="270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32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腦筋急轉彎</vt:lpstr>
      <vt:lpstr>我喜歡玩什麼遊戲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2021-11-23T02:56:48Z</dcterms:modified>
</cp:coreProperties>
</file>