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9A96D18-0A76-4196-88D8-E16019149B24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6A82-8435-40F3-89A2-5DEA6A10FC1A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6731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6D18-0A76-4196-88D8-E16019149B24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6A82-8435-40F3-89A2-5DEA6A10FC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0615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6D18-0A76-4196-88D8-E16019149B24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6A82-8435-40F3-89A2-5DEA6A10FC1A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7631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6D18-0A76-4196-88D8-E16019149B24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6A82-8435-40F3-89A2-5DEA6A10FC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3790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6D18-0A76-4196-88D8-E16019149B24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6A82-8435-40F3-89A2-5DEA6A10FC1A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5052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6D18-0A76-4196-88D8-E16019149B24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6A82-8435-40F3-89A2-5DEA6A10FC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2237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6D18-0A76-4196-88D8-E16019149B24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6A82-8435-40F3-89A2-5DEA6A10FC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6871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6D18-0A76-4196-88D8-E16019149B24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6A82-8435-40F3-89A2-5DEA6A10FC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0739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6D18-0A76-4196-88D8-E16019149B24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6A82-8435-40F3-89A2-5DEA6A10FC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1994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6D18-0A76-4196-88D8-E16019149B24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6A82-8435-40F3-89A2-5DEA6A10FC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1121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6D18-0A76-4196-88D8-E16019149B24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96A82-8435-40F3-89A2-5DEA6A10FC1A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8573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9A96D18-0A76-4196-88D8-E16019149B24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6896A82-8435-40F3-89A2-5DEA6A10FC1A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46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大家來猜謎</a:t>
            </a:r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3435532" y="4384223"/>
            <a:ext cx="1538152" cy="92093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12150151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907868" y="548640"/>
            <a:ext cx="7772400" cy="1354592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請問我喜歡玩什麼遊戲</a:t>
            </a:r>
            <a:endParaRPr lang="zh-TW" altLang="en-US" dirty="0"/>
          </a:p>
        </p:txBody>
      </p:sp>
      <p:sp>
        <p:nvSpPr>
          <p:cNvPr id="9" name="圓角矩形 8">
            <a:hlinkClick r:id="" action="ppaction://hlinkshowjump?jump=nextslide"/>
          </p:cNvPr>
          <p:cNvSpPr/>
          <p:nvPr/>
        </p:nvSpPr>
        <p:spPr>
          <a:xfrm>
            <a:off x="1423308" y="2647885"/>
            <a:ext cx="1538152" cy="920931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荒野亂鬥</a:t>
            </a: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圓角矩形 9">
            <a:hlinkClick r:id="" action="ppaction://hlinkshowjump?jump=nextslide"/>
          </p:cNvPr>
          <p:cNvSpPr/>
          <p:nvPr/>
        </p:nvSpPr>
        <p:spPr>
          <a:xfrm>
            <a:off x="3435532" y="2647885"/>
            <a:ext cx="1538152" cy="920931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寶可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夢</a:t>
            </a:r>
          </a:p>
        </p:txBody>
      </p:sp>
      <p:sp>
        <p:nvSpPr>
          <p:cNvPr id="11" name="圓角矩形 10">
            <a:hlinkClick r:id="" action="ppaction://hlinkshowjump?jump=lastslide" highlightClick="1"/>
          </p:cNvPr>
          <p:cNvSpPr/>
          <p:nvPr/>
        </p:nvSpPr>
        <p:spPr>
          <a:xfrm rot="10800000" flipV="1">
            <a:off x="8680268" y="4088675"/>
            <a:ext cx="463732" cy="206393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貓咪大戰爭</a:t>
            </a: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圓角矩形 11">
            <a:hlinkClick r:id="" action="ppaction://hlinkshowjump?jump=nextslide" highlightClick="1"/>
          </p:cNvPr>
          <p:cNvSpPr/>
          <p:nvPr/>
        </p:nvSpPr>
        <p:spPr>
          <a:xfrm>
            <a:off x="5447756" y="2647884"/>
            <a:ext cx="1538152" cy="92093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極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速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領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域</a:t>
            </a: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557694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圓角矩形 5"/>
          <p:cNvSpPr/>
          <p:nvPr/>
        </p:nvSpPr>
        <p:spPr>
          <a:xfrm>
            <a:off x="404948" y="3509963"/>
            <a:ext cx="8334103" cy="413180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重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hlinkClick r:id="" action="ppaction://hlinkshowjump?jump=previousslide"/>
              </a:rPr>
              <a:t>來</a:t>
            </a: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480" y="35878"/>
            <a:ext cx="3869327" cy="3566160"/>
          </a:xfrm>
          <a:prstGeom prst="rect">
            <a:avLst/>
          </a:prstGeom>
        </p:spPr>
      </p:pic>
      <p:sp>
        <p:nvSpPr>
          <p:cNvPr id="9" name="雲朵形圖說文字 8"/>
          <p:cNvSpPr/>
          <p:nvPr/>
        </p:nvSpPr>
        <p:spPr>
          <a:xfrm rot="282998">
            <a:off x="7620817" y="329756"/>
            <a:ext cx="2423160" cy="1961039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達錯了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235190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78823" y="3602038"/>
            <a:ext cx="9535886" cy="347803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再見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1953" y="-143691"/>
            <a:ext cx="8218264" cy="3866605"/>
          </a:xfrm>
          <a:prstGeom prst="rect">
            <a:avLst/>
          </a:prstGeom>
        </p:spPr>
      </p:pic>
      <p:sp>
        <p:nvSpPr>
          <p:cNvPr id="6" name="雲朵形圖說文字 5"/>
          <p:cNvSpPr/>
          <p:nvPr/>
        </p:nvSpPr>
        <p:spPr>
          <a:xfrm>
            <a:off x="6756331" y="0"/>
            <a:ext cx="1894115" cy="158164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答對了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20126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積分">
  <a:themeElements>
    <a:clrScheme name="積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積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積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65</TotalTime>
  <Words>30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Tw Cen MT</vt:lpstr>
      <vt:lpstr>Tw Cen MT Condensed</vt:lpstr>
      <vt:lpstr>微軟正黑體</vt:lpstr>
      <vt:lpstr>Wingdings 3</vt:lpstr>
      <vt:lpstr>積分</vt:lpstr>
      <vt:lpstr>大家來猜謎</vt:lpstr>
      <vt:lpstr>請問我喜歡玩什麼遊戲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10</cp:revision>
  <dcterms:created xsi:type="dcterms:W3CDTF">2021-11-09T03:01:58Z</dcterms:created>
  <dcterms:modified xsi:type="dcterms:W3CDTF">2021-11-23T03:00:37Z</dcterms:modified>
</cp:coreProperties>
</file>