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猜謎遊戲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矩形 1">
            <a:hlinkClick r:id="" action="ppaction://hlinkshowjump?jump=nextslide"/>
          </p:cNvPr>
          <p:cNvSpPr/>
          <p:nvPr/>
        </p:nvSpPr>
        <p:spPr>
          <a:xfrm>
            <a:off x="3275856" y="3717032"/>
            <a:ext cx="3132348" cy="16561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push dir="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請問貓咪大戰爭哪個角色強</a:t>
            </a:r>
            <a:endParaRPr lang="zh-TW" altLang="en-US" dirty="0"/>
          </a:p>
        </p:txBody>
      </p:sp>
      <p:sp>
        <p:nvSpPr>
          <p:cNvPr id="2" name="矩形 1">
            <a:hlinkClick r:id="" action="ppaction://hlinkshowjump?jump=nextslide"/>
          </p:cNvPr>
          <p:cNvSpPr/>
          <p:nvPr/>
        </p:nvSpPr>
        <p:spPr>
          <a:xfrm flipH="1">
            <a:off x="395536" y="5229200"/>
            <a:ext cx="2088232" cy="134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甩手貓</a:t>
            </a:r>
            <a:endParaRPr lang="zh-TW" altLang="en-US" sz="4000" dirty="0"/>
          </a:p>
        </p:txBody>
      </p:sp>
      <p:sp>
        <p:nvSpPr>
          <p:cNvPr id="6" name="矩形 5">
            <a:hlinkClick r:id="rId3" action="ppaction://hlinksldjump"/>
          </p:cNvPr>
          <p:cNvSpPr/>
          <p:nvPr/>
        </p:nvSpPr>
        <p:spPr>
          <a:xfrm>
            <a:off x="6079116" y="5254027"/>
            <a:ext cx="1944216" cy="134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臉君</a:t>
            </a:r>
            <a:endParaRPr lang="zh-TW" altLang="en-US" sz="4000" dirty="0"/>
          </a:p>
        </p:txBody>
      </p:sp>
      <p:sp>
        <p:nvSpPr>
          <p:cNvPr id="7" name="矩形 6">
            <a:hlinkClick r:id="rId3" action="ppaction://hlinksldjump"/>
          </p:cNvPr>
          <p:cNvSpPr/>
          <p:nvPr/>
        </p:nvSpPr>
        <p:spPr>
          <a:xfrm>
            <a:off x="395536" y="3346140"/>
            <a:ext cx="208823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坦克貓</a:t>
            </a:r>
            <a:endParaRPr lang="zh-TW" altLang="en-US" sz="4000" dirty="0"/>
          </a:p>
        </p:txBody>
      </p:sp>
      <p:sp>
        <p:nvSpPr>
          <p:cNvPr id="8" name="矩形 7">
            <a:hlinkClick r:id="rId3" action="ppaction://hlinksldjump"/>
          </p:cNvPr>
          <p:cNvSpPr/>
          <p:nvPr/>
        </p:nvSpPr>
        <p:spPr>
          <a:xfrm>
            <a:off x="3131840" y="3346140"/>
            <a:ext cx="216024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時空神</a:t>
            </a:r>
            <a:endParaRPr lang="zh-TW" altLang="en-US" sz="4000" dirty="0"/>
          </a:p>
        </p:txBody>
      </p:sp>
      <p:sp>
        <p:nvSpPr>
          <p:cNvPr id="9" name="矩形 8">
            <a:hlinkClick r:id="rId3" action="ppaction://hlinksldjump"/>
          </p:cNvPr>
          <p:cNvSpPr/>
          <p:nvPr/>
        </p:nvSpPr>
        <p:spPr>
          <a:xfrm>
            <a:off x="6079116" y="3346140"/>
            <a:ext cx="1944216" cy="127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巨神貓</a:t>
            </a:r>
            <a:endParaRPr lang="zh-TW" altLang="en-US" sz="4000" dirty="0"/>
          </a:p>
        </p:txBody>
      </p:sp>
      <p:sp>
        <p:nvSpPr>
          <p:cNvPr id="10" name="矩形 9">
            <a:hlinkClick r:id="rId3" action="ppaction://hlinksldjump"/>
          </p:cNvPr>
          <p:cNvSpPr/>
          <p:nvPr/>
        </p:nvSpPr>
        <p:spPr>
          <a:xfrm>
            <a:off x="3131840" y="5229200"/>
            <a:ext cx="2160240" cy="1346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異能貓</a:t>
            </a:r>
            <a:endParaRPr lang="zh-TW" altLang="en-US" sz="4000" dirty="0"/>
          </a:p>
        </p:txBody>
      </p:sp>
      <p:sp>
        <p:nvSpPr>
          <p:cNvPr id="3" name="矩形 2">
            <a:hlinkClick r:id="" action="ppaction://hlinkshowjump?jump=lastslide"/>
          </p:cNvPr>
          <p:cNvSpPr/>
          <p:nvPr/>
        </p:nvSpPr>
        <p:spPr>
          <a:xfrm>
            <a:off x="9143998" y="3068960"/>
            <a:ext cx="45719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傳說稀有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cover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56" y="1700808"/>
            <a:ext cx="3206024" cy="2456604"/>
          </a:xfrm>
          <a:prstGeom prst="rect">
            <a:avLst/>
          </a:prstGeom>
        </p:spPr>
      </p:pic>
      <p:sp>
        <p:nvSpPr>
          <p:cNvPr id="7" name="圓角矩形圖說文字 6"/>
          <p:cNvSpPr/>
          <p:nvPr/>
        </p:nvSpPr>
        <p:spPr>
          <a:xfrm>
            <a:off x="755576" y="0"/>
            <a:ext cx="3054536" cy="1476744"/>
          </a:xfrm>
          <a:prstGeom prst="wedgeRoundRectCallout">
            <a:avLst>
              <a:gd name="adj1" fmla="val 55509"/>
              <a:gd name="adj2" fmla="val 1778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再來一次</a:t>
            </a:r>
            <a:endParaRPr lang="zh-TW" altLang="en-US" sz="3600" dirty="0"/>
          </a:p>
        </p:txBody>
      </p:sp>
      <p:sp>
        <p:nvSpPr>
          <p:cNvPr id="4" name="流程圖: 直接存取儲存裝置 3">
            <a:hlinkClick r:id="" action="ppaction://hlinkshowjump?jump=previousslide"/>
          </p:cNvPr>
          <p:cNvSpPr/>
          <p:nvPr/>
        </p:nvSpPr>
        <p:spPr>
          <a:xfrm>
            <a:off x="3635896" y="4869160"/>
            <a:ext cx="3456384" cy="1872208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  <p:sndAc>
          <p:stSnd>
            <p:snd r:embed="rId2" name="suction.wav"/>
          </p:stSnd>
        </p:sndAc>
      </p:transition>
    </mc:Choice>
    <mc:Fallback xmlns="">
      <p:transition spd="slow" advClick="0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立方體 2">
            <a:hlinkClick r:id="" action="ppaction://hlinkshowjump?jump=endshow"/>
          </p:cNvPr>
          <p:cNvSpPr/>
          <p:nvPr/>
        </p:nvSpPr>
        <p:spPr>
          <a:xfrm>
            <a:off x="4644008" y="5229200"/>
            <a:ext cx="2520280" cy="121615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再見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404665"/>
            <a:ext cx="4205312" cy="3168351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323528" y="764704"/>
            <a:ext cx="2448272" cy="1260720"/>
          </a:xfrm>
          <a:prstGeom prst="wedgeRoundRectCallout">
            <a:avLst>
              <a:gd name="adj1" fmla="val 64628"/>
              <a:gd name="adj2" fmla="val 991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掰掰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38</Words>
  <Application>Microsoft Office PowerPoint</Application>
  <PresentationFormat>如螢幕大小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猜謎遊戲</vt:lpstr>
      <vt:lpstr>請問貓咪大戰爭哪個角色強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2021-11-23T03:12:25Z</dcterms:modified>
</cp:coreProperties>
</file>