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63" r:id="rId4"/>
    <p:sldId id="26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66FF"/>
    <a:srgbClr val="0033CC"/>
    <a:srgbClr val="0099FF"/>
    <a:srgbClr val="33CCFF"/>
    <a:srgbClr val="00CCFF"/>
    <a:srgbClr val="69A6FF"/>
    <a:srgbClr val="C03F91"/>
    <a:srgbClr val="B72F8C"/>
    <a:srgbClr val="FFFF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4602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11/23/2021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2021/11/23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按一下新增標題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dirty="0"/>
              <a:t>按一下新增文字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C4BD-B15E-4E7F-A16B-8A6D85FF51D5}" type="datetimeFigureOut">
              <a:rPr lang="zh-TW" altLang="en-US" smtClean="0"/>
              <a:t>2021/11/23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945D-21D7-4B87-AE01-BD5F0B19B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52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3050"/>
            <a:ext cx="3008313" cy="116205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32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/>
              <a:t>按一下圖示以新增圖片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rgbClr r="0" g="0" b="0"/>
            </a:gs>
            <a:gs pos="0">
              <a:srgbClr val="0000CC"/>
            </a:gs>
            <a:gs pos="42000">
              <a:srgbClr val="0066FF"/>
            </a:gs>
            <a:gs pos="62000">
              <a:srgbClr val="0099FF"/>
            </a:gs>
            <a:gs pos="21000">
              <a:srgbClr val="0033CC"/>
            </a:gs>
            <a:gs pos="82000">
              <a:srgbClr val="33CCFF"/>
            </a:gs>
            <a:gs pos="100000">
              <a:srgbClr val="00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234445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52" y="6356350"/>
            <a:ext cx="235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電動 我</a:t>
            </a:r>
            <a:r>
              <a:rPr lang="zh-TW" alt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的好朋友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一起下載</a:t>
            </a:r>
            <a:r>
              <a:rPr lang="en-US" altLang="zh-TW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minecraft</a:t>
            </a:r>
            <a:endParaRPr lang="zh-TW" alt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圖片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480" y="3717032"/>
            <a:ext cx="2213040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47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altLang="zh-TW" b="1" dirty="0" err="1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minecraft</a:t>
            </a:r>
            <a:r>
              <a:rPr lang="en-US" altLang="zh-TW" b="1" dirty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b="1" dirty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問與答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1"/>
            <a:ext cx="8064896" cy="1728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4400" dirty="0" smtClean="0"/>
              <a:t>請問在</a:t>
            </a:r>
            <a:r>
              <a:rPr lang="en-US" altLang="zh-TW" sz="4400" dirty="0" err="1" smtClean="0"/>
              <a:t>minecraft</a:t>
            </a:r>
            <a:r>
              <a:rPr lang="zh-TW" altLang="en-US" sz="4400" dirty="0" smtClean="0"/>
              <a:t>一個全套鑽石裝跟跟工具可以做幾個橡木</a:t>
            </a:r>
            <a:endParaRPr lang="zh-TW" altLang="en-US" sz="4400" dirty="0"/>
          </a:p>
        </p:txBody>
      </p:sp>
      <p:pic>
        <p:nvPicPr>
          <p:cNvPr id="8" name="圖片 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56" y="5085184"/>
            <a:ext cx="2017951" cy="1457070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852" y="5085184"/>
            <a:ext cx="2017951" cy="1457070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333" y="5082836"/>
            <a:ext cx="2017951" cy="1457070"/>
          </a:xfrm>
          <a:prstGeom prst="rect">
            <a:avLst/>
          </a:prstGeom>
        </p:spPr>
      </p:pic>
      <p:pic>
        <p:nvPicPr>
          <p:cNvPr id="5" name="圖片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39" y="3513957"/>
            <a:ext cx="2164268" cy="1475360"/>
          </a:xfrm>
          <a:prstGeom prst="rect">
            <a:avLst/>
          </a:prstGeom>
        </p:spPr>
      </p:pic>
      <p:pic>
        <p:nvPicPr>
          <p:cNvPr id="7" name="圖片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9866" y="3548059"/>
            <a:ext cx="2164268" cy="1475360"/>
          </a:xfrm>
          <a:prstGeom prst="rect">
            <a:avLst/>
          </a:prstGeom>
        </p:spPr>
      </p:pic>
      <p:pic>
        <p:nvPicPr>
          <p:cNvPr id="11" name="圖片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5940" y="3079863"/>
            <a:ext cx="2572735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540568" y="508944"/>
            <a:ext cx="8064896" cy="1143000"/>
          </a:xfrm>
        </p:spPr>
        <p:txBody>
          <a:bodyPr/>
          <a:lstStyle/>
          <a:p>
            <a:r>
              <a:rPr lang="zh-TW" altLang="en-US" dirty="0" smtClean="0"/>
              <a:t>     </a:t>
            </a:r>
            <a:r>
              <a:rPr lang="en-US" altLang="zh-TW" dirty="0" smtClean="0"/>
              <a:t>11111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741971" cy="3122611"/>
          </a:xfrm>
          <a:prstGeom prst="rect">
            <a:avLst/>
          </a:prstGeom>
        </p:spPr>
      </p:pic>
      <p:sp>
        <p:nvSpPr>
          <p:cNvPr id="5" name="雲朵形圖說文字 4"/>
          <p:cNvSpPr/>
          <p:nvPr/>
        </p:nvSpPr>
        <p:spPr>
          <a:xfrm>
            <a:off x="5148064" y="1635742"/>
            <a:ext cx="3888432" cy="1217193"/>
          </a:xfrm>
          <a:prstGeom prst="cloudCallout">
            <a:avLst>
              <a:gd name="adj1" fmla="val -83307"/>
              <a:gd name="adj2" fmla="val -34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可悲啊</a:t>
            </a:r>
            <a:r>
              <a:rPr lang="en-US" altLang="zh-TW" dirty="0" smtClean="0"/>
              <a:t>!!!</a:t>
            </a:r>
            <a:endParaRPr lang="zh-TW" altLang="en-US" dirty="0"/>
          </a:p>
        </p:txBody>
      </p:sp>
      <p:sp>
        <p:nvSpPr>
          <p:cNvPr id="6" name="心形 5"/>
          <p:cNvSpPr/>
          <p:nvPr/>
        </p:nvSpPr>
        <p:spPr>
          <a:xfrm>
            <a:off x="2267744" y="3424630"/>
            <a:ext cx="3938736" cy="3320336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hlinkClick r:id="" action="ppaction://hlinkshowjump?jump=previousslide"/>
              </a:rPr>
              <a:t>從新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359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   乾 被你答對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367"/>
            <a:ext cx="3743268" cy="3121423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524149" y="2924944"/>
            <a:ext cx="2095702" cy="2210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dirty="0" smtClean="0">
                <a:hlinkClick r:id="" action="ppaction://hlinkshowjump?jump=endshow"/>
              </a:rPr>
              <a:t>滾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79556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0" id="{B2991DA8-E84D-4AFB-ABC3-46241C78C062}" vid="{7E517183-81B7-4F2E-9059-4524CF1EA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ch5空白範本4x3</Template>
  <TotalTime>0</TotalTime>
  <Words>38</Words>
  <Application>Microsoft Office PowerPoint</Application>
  <PresentationFormat>如螢幕大小 (4:3)</PresentationFormat>
  <Paragraphs>10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標楷體</vt:lpstr>
      <vt:lpstr>Arial</vt:lpstr>
      <vt:lpstr>Calibri</vt:lpstr>
      <vt:lpstr>訓練</vt:lpstr>
      <vt:lpstr>電動 我的好朋友</vt:lpstr>
      <vt:lpstr>minecraft-問與答</vt:lpstr>
      <vt:lpstr>     11111</vt:lpstr>
      <vt:lpstr>                        乾 被你答對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2021-11-23T03:04:32Z</dcterms:modified>
</cp:coreProperties>
</file>