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7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1" autoAdjust="0"/>
    <p:restoredTop sz="86472" autoAdjust="0"/>
  </p:normalViewPr>
  <p:slideViewPr>
    <p:cSldViewPr>
      <p:cViewPr varScale="1">
        <p:scale>
          <a:sx n="63" d="100"/>
          <a:sy n="63" d="100"/>
        </p:scale>
        <p:origin x="145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9764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02759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0448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06681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30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28230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81549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2729052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964959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90523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62528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5235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774699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299986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0347117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98271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066777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  <p:sldLayoutId id="2147483861" r:id="rId14"/>
    <p:sldLayoutId id="2147483862" r:id="rId15"/>
    <p:sldLayoutId id="2147483863" r:id="rId16"/>
    <p:sldLayoutId id="2147483649" r:id="rId17"/>
    <p:sldLayoutId id="2147483650" r:id="rId18"/>
    <p:sldLayoutId id="2147483651" r:id="rId19"/>
    <p:sldLayoutId id="2147483663" r:id="rId20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10044608" y="5733256"/>
            <a:ext cx="7200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 flipH="1">
            <a:off x="179512" y="2924944"/>
            <a:ext cx="8964488" cy="3933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開始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>
            <a:hlinkClick r:id="" action="ppaction://hlinkshowjump?jump=nextslide"/>
          </p:cNvPr>
          <p:cNvSpPr/>
          <p:nvPr/>
        </p:nvSpPr>
        <p:spPr>
          <a:xfrm>
            <a:off x="185664" y="4719464"/>
            <a:ext cx="8784976" cy="2138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MP5</a:t>
            </a:r>
          </a:p>
        </p:txBody>
      </p:sp>
      <p:sp>
        <p:nvSpPr>
          <p:cNvPr id="8" name="矩形 7">
            <a:hlinkClick r:id="" action="ppaction://hlinkshowjump?jump=lastslide"/>
          </p:cNvPr>
          <p:cNvSpPr/>
          <p:nvPr/>
        </p:nvSpPr>
        <p:spPr>
          <a:xfrm rot="181157">
            <a:off x="35614" y="236360"/>
            <a:ext cx="9016699" cy="1589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AK47</a:t>
            </a:r>
            <a:endParaRPr lang="zh-TW" altLang="en-US" sz="9600" dirty="0"/>
          </a:p>
        </p:txBody>
      </p:sp>
      <p:sp>
        <p:nvSpPr>
          <p:cNvPr id="9" name="矩形 8">
            <a:hlinkClick r:id="" action="ppaction://hlinkshowjump?jump=nextslide"/>
          </p:cNvPr>
          <p:cNvSpPr/>
          <p:nvPr/>
        </p:nvSpPr>
        <p:spPr>
          <a:xfrm>
            <a:off x="-20961" y="2204864"/>
            <a:ext cx="8784976" cy="18407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AK117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22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GGGGGGGGGGGGGGGGGGGGGGGGGGGGGGGGGGGGGGGG</a:t>
            </a:r>
            <a:endParaRPr lang="en-US" altLang="zh-TW" sz="96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endshow"/>
          </p:cNvPr>
          <p:cNvSpPr/>
          <p:nvPr/>
        </p:nvSpPr>
        <p:spPr>
          <a:xfrm>
            <a:off x="251520" y="1772816"/>
            <a:ext cx="8424936" cy="30746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OOOOOOO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161108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12</Words>
  <Application>Microsoft Office PowerPoint</Application>
  <PresentationFormat>如螢幕大小 (4:3)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2021-11-23T03:07:47Z</dcterms:modified>
</cp:coreProperties>
</file>