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2" autoAdjust="0"/>
  </p:normalViewPr>
  <p:slideViewPr>
    <p:cSldViewPr>
      <p:cViewPr varScale="1">
        <p:scale>
          <a:sx n="85" d="100"/>
          <a:sy n="85" d="100"/>
        </p:scale>
        <p:origin x="9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959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254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73103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616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59524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599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56128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408268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176687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07657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35785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817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61190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143765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705754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223352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9627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664461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340768"/>
            <a:ext cx="6085656" cy="49685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2987824" y="3284984"/>
            <a:ext cx="3168352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114712"/>
            <a:ext cx="5256584" cy="5779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FF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沒有什麼槍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251520" y="3789040"/>
            <a:ext cx="201622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Mp40                               </a:t>
            </a:r>
            <a:endParaRPr lang="zh-TW" altLang="en-US" sz="4000" dirty="0"/>
          </a:p>
        </p:txBody>
      </p:sp>
      <p:sp>
        <p:nvSpPr>
          <p:cNvPr id="5" name="等腰三角形 4">
            <a:hlinkClick r:id="" action="ppaction://hlinkshowjump?jump=lastslide"/>
          </p:cNvPr>
          <p:cNvSpPr/>
          <p:nvPr/>
        </p:nvSpPr>
        <p:spPr>
          <a:xfrm>
            <a:off x="2810989" y="3785632"/>
            <a:ext cx="2880320" cy="2088232"/>
          </a:xfrm>
          <a:prstGeom prst="triangle">
            <a:avLst>
              <a:gd name="adj" fmla="val 47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電擊槍</a:t>
            </a:r>
            <a:endParaRPr lang="zh-TW" altLang="en-US" sz="4000" dirty="0"/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6300192" y="3634827"/>
            <a:ext cx="2448272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M1887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向下箭號 3">
            <a:hlinkClick r:id="" action="ppaction://hlinkshowjump?jump=previousslide"/>
          </p:cNvPr>
          <p:cNvSpPr/>
          <p:nvPr/>
        </p:nvSpPr>
        <p:spPr>
          <a:xfrm>
            <a:off x="1691680" y="3573016"/>
            <a:ext cx="5760640" cy="2592288"/>
          </a:xfrm>
          <a:prstGeom prst="downArrow">
            <a:avLst>
              <a:gd name="adj1" fmla="val 50000"/>
              <a:gd name="adj2" fmla="val 209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活該你答錯</a:t>
            </a:r>
            <a:r>
              <a:rPr lang="zh-TW" altLang="en-US" sz="3600" dirty="0" smtClean="0">
                <a:hlinkClick r:id="" action="ppaction://noaction">
                  <a:snd r:embed="rId2" name="bomb.wav"/>
                </a:hlinkClick>
              </a:rPr>
              <a:t>了</a:t>
            </a:r>
            <a:r>
              <a:rPr lang="zh-TW" altLang="en-US" sz="3600" dirty="0" smtClean="0"/>
              <a:t> 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2987824" y="3645024"/>
            <a:ext cx="252028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noaction">
                  <a:snd r:embed="rId2" name="applause.wav"/>
                </a:hlinkClick>
              </a:rPr>
              <a:t>再見</a:t>
            </a:r>
            <a:endParaRPr lang="zh-TW" altLang="en-US" sz="6000" dirty="0"/>
          </a:p>
        </p:txBody>
      </p:sp>
      <p:sp>
        <p:nvSpPr>
          <p:cNvPr id="3" name="橢圓 2"/>
          <p:cNvSpPr/>
          <p:nvPr/>
        </p:nvSpPr>
        <p:spPr>
          <a:xfrm>
            <a:off x="2735796" y="1052736"/>
            <a:ext cx="3024336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爛死</a:t>
            </a:r>
            <a:r>
              <a:rPr lang="zh-TW" altLang="en-US" sz="3200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27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Calibri</vt:lpstr>
      <vt:lpstr>Century Gothic</vt:lpstr>
      <vt:lpstr>Wingdings 3</vt:lpstr>
      <vt:lpstr>切割線</vt:lpstr>
      <vt:lpstr>腦筋急轉彎</vt:lpstr>
      <vt:lpstr>                    FF沒有什麼槍                             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2021-11-23T03:06:10Z</dcterms:modified>
</cp:coreProperties>
</file>