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72F8C"/>
    <a:srgbClr val="0066FF"/>
    <a:srgbClr val="C03F91"/>
    <a:srgbClr val="FFFF66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3536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tint val="96000"/>
                <a:satMod val="100000"/>
                <a:lumMod val="104000"/>
              </a:schemeClr>
            </a:gs>
            <a:gs pos="2000">
              <a:srgbClr val="C64C48"/>
            </a:gs>
            <a:gs pos="4000">
              <a:srgbClr val="C64C48"/>
            </a:gs>
            <a:gs pos="0">
              <a:srgbClr val="C64C48"/>
            </a:gs>
            <a:gs pos="0">
              <a:srgbClr val="C64C48"/>
            </a:gs>
            <a:gs pos="0">
              <a:srgbClr val="C64D49"/>
            </a:gs>
            <a:gs pos="0">
              <a:srgbClr val="C64F4B"/>
            </a:gs>
            <a:gs pos="0">
              <a:srgbClr val="7030A0"/>
            </a:gs>
            <a:gs pos="0">
              <a:srgbClr val="C65A57"/>
            </a:gs>
            <a:gs pos="0">
              <a:schemeClr val="accent2">
                <a:shade val="100000"/>
                <a:satMod val="110000"/>
                <a:lumMod val="1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cap="none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腦筋急轉彎</a:t>
            </a:r>
            <a:endParaRPr lang="zh-TW" altLang="en-US" b="1" cap="none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三十二角星形 1">
            <a:hlinkClick r:id="" action="ppaction://hlinkshowjump?jump=nextslide"/>
          </p:cNvPr>
          <p:cNvSpPr/>
          <p:nvPr/>
        </p:nvSpPr>
        <p:spPr>
          <a:xfrm>
            <a:off x="3077834" y="407707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開始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1000">
              <a:srgbClr val="FFFF00"/>
            </a:gs>
            <a:gs pos="21000">
              <a:schemeClr val="accent6">
                <a:lumMod val="75000"/>
              </a:schemeClr>
            </a:gs>
            <a:gs pos="0">
              <a:srgbClr val="FF0000"/>
            </a:gs>
            <a:gs pos="82000">
              <a:srgbClr val="0066FF"/>
            </a:gs>
            <a:gs pos="62000">
              <a:srgbClr val="00B050"/>
            </a:gs>
            <a:gs pos="100000">
              <a:srgbClr val="B72F8C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Poster Compressed" panose="02070706080601050204" pitchFamily="18" charset="0"/>
              </a:rPr>
              <a:t>請你猜猜看</a:t>
            </a:r>
            <a:b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Poster Compressed" panose="02070706080601050204" pitchFamily="18" charset="0"/>
              </a:rPr>
            </a:b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doni MT Poster Compressed" panose="02070706080601050204" pitchFamily="18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03134" y="1131537"/>
            <a:ext cx="6561154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sz="4400" dirty="0"/>
          </a:p>
          <a:p>
            <a:r>
              <a:rPr lang="zh-TW" altLang="en-US" sz="4400" dirty="0" smtClean="0"/>
              <a:t>我喜歡吃什麼</a:t>
            </a:r>
            <a:r>
              <a:rPr lang="en-US" altLang="zh-TW" sz="4400" dirty="0" smtClean="0"/>
              <a:t>?</a:t>
            </a:r>
            <a:endParaRPr lang="zh-TW" altLang="en-US" sz="4400" dirty="0"/>
          </a:p>
        </p:txBody>
      </p:sp>
      <p:sp>
        <p:nvSpPr>
          <p:cNvPr id="4" name="三十二角星形 3">
            <a:hlinkClick r:id="" action="ppaction://hlinkshowjump?jump=nextslide"/>
          </p:cNvPr>
          <p:cNvSpPr/>
          <p:nvPr/>
        </p:nvSpPr>
        <p:spPr>
          <a:xfrm>
            <a:off x="3092219" y="415327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尿</a:t>
            </a:r>
            <a:r>
              <a:rPr lang="zh-TW" altLang="en-US" sz="5400" dirty="0" smtClean="0"/>
              <a:t>尿</a:t>
            </a:r>
            <a:endParaRPr lang="zh-TW" altLang="en-US" sz="5400" dirty="0"/>
          </a:p>
        </p:txBody>
      </p:sp>
      <p:sp>
        <p:nvSpPr>
          <p:cNvPr id="5" name="三十二角星形 4">
            <a:hlinkClick r:id="" action="ppaction://hlinkshowjump?jump=lastslide"/>
          </p:cNvPr>
          <p:cNvSpPr/>
          <p:nvPr/>
        </p:nvSpPr>
        <p:spPr>
          <a:xfrm>
            <a:off x="6066166" y="415327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狗屎</a:t>
            </a:r>
            <a:endParaRPr lang="zh-TW" altLang="en-US" sz="5400" dirty="0"/>
          </a:p>
        </p:txBody>
      </p:sp>
      <p:sp>
        <p:nvSpPr>
          <p:cNvPr id="6" name="三十二角星形 5">
            <a:hlinkClick r:id="" action="ppaction://hlinkshowjump?jump=nextslide"/>
          </p:cNvPr>
          <p:cNvSpPr/>
          <p:nvPr/>
        </p:nvSpPr>
        <p:spPr>
          <a:xfrm>
            <a:off x="134153" y="415327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smtClean="0"/>
              <a:t>大</a:t>
            </a:r>
            <a:r>
              <a:rPr lang="zh-TW" altLang="en-US" sz="5400"/>
              <a:t>便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FFFF00"/>
            </a:gs>
            <a:gs pos="21000">
              <a:schemeClr val="accent6">
                <a:lumMod val="75000"/>
              </a:schemeClr>
            </a:gs>
            <a:gs pos="0">
              <a:srgbClr val="FF0000"/>
            </a:gs>
            <a:gs pos="82000">
              <a:srgbClr val="0066FF"/>
            </a:gs>
            <a:gs pos="62000">
              <a:srgbClr val="00B050"/>
            </a:gs>
            <a:gs pos="100000">
              <a:srgbClr val="B72F8C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>
            <a:hlinkClick r:id="" action="ppaction://hlinkshowjump?jump=previousslide"/>
          </p:cNvPr>
          <p:cNvSpPr/>
          <p:nvPr/>
        </p:nvSpPr>
        <p:spPr>
          <a:xfrm>
            <a:off x="3077834" y="407707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再試一</a:t>
            </a:r>
            <a:r>
              <a:rPr lang="zh-TW" altLang="en-US" sz="5400" dirty="0"/>
              <a:t>次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16632"/>
            <a:ext cx="3960440" cy="3855788"/>
          </a:xfrm>
          <a:prstGeom prst="rect">
            <a:avLst/>
          </a:prstGeom>
        </p:spPr>
      </p:pic>
      <p:sp>
        <p:nvSpPr>
          <p:cNvPr id="5" name="矩形圖說文字 4"/>
          <p:cNvSpPr/>
          <p:nvPr/>
        </p:nvSpPr>
        <p:spPr>
          <a:xfrm>
            <a:off x="6215817" y="4509120"/>
            <a:ext cx="2915816" cy="1328580"/>
          </a:xfrm>
          <a:prstGeom prst="wedgeRectCallout">
            <a:avLst>
              <a:gd name="adj1" fmla="val -22951"/>
              <a:gd name="adj2" fmla="val -974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答錯了喔</a:t>
            </a:r>
            <a:r>
              <a:rPr lang="en-US" altLang="zh-TW" sz="4800" dirty="0" smtClean="0"/>
              <a:t>!</a:t>
            </a:r>
            <a:endParaRPr lang="zh-TW" altLang="en-US" sz="4800" dirty="0"/>
          </a:p>
        </p:txBody>
      </p:sp>
      <p:sp>
        <p:nvSpPr>
          <p:cNvPr id="6" name="雲朵形圖說文字 5"/>
          <p:cNvSpPr/>
          <p:nvPr/>
        </p:nvSpPr>
        <p:spPr>
          <a:xfrm>
            <a:off x="683568" y="116632"/>
            <a:ext cx="3528392" cy="1728192"/>
          </a:xfrm>
          <a:prstGeom prst="cloudCallout">
            <a:avLst>
              <a:gd name="adj1" fmla="val 68634"/>
              <a:gd name="adj2" fmla="val 360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答錯了喔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rgbClr val="FFFF00"/>
            </a:gs>
            <a:gs pos="21000">
              <a:schemeClr val="accent6">
                <a:lumMod val="75000"/>
              </a:schemeClr>
            </a:gs>
            <a:gs pos="0">
              <a:srgbClr val="FF0000"/>
            </a:gs>
            <a:gs pos="82000">
              <a:srgbClr val="0066FF"/>
            </a:gs>
            <a:gs pos="62000">
              <a:srgbClr val="00B050"/>
            </a:gs>
            <a:gs pos="100000">
              <a:srgbClr val="B72F8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三十二角星形 1">
            <a:hlinkClick r:id="" action="ppaction://hlinkshowjump?jump=endshow"/>
          </p:cNvPr>
          <p:cNvSpPr/>
          <p:nvPr/>
        </p:nvSpPr>
        <p:spPr>
          <a:xfrm>
            <a:off x="3275856" y="4265712"/>
            <a:ext cx="2988332" cy="2592288"/>
          </a:xfrm>
          <a:prstGeom prst="star32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/>
              <a:t>再見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5646" y="764704"/>
            <a:ext cx="4088354" cy="3231406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395536" y="476672"/>
            <a:ext cx="3744416" cy="2592288"/>
          </a:xfrm>
          <a:prstGeom prst="wedgeEllipseCallout">
            <a:avLst>
              <a:gd name="adj1" fmla="val 62418"/>
              <a:gd name="adj2" fmla="val 491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啊不就好棒棒</a:t>
            </a:r>
            <a:r>
              <a:rPr lang="en-US" altLang="zh-TW" sz="6000" dirty="0" smtClean="0"/>
              <a:t>!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0</TotalTime>
  <Words>47</Words>
  <Application>Microsoft Office PowerPoint</Application>
  <PresentationFormat>如螢幕大小 (4:3)</PresentationFormat>
  <Paragraphs>16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微軟正黑體</vt:lpstr>
      <vt:lpstr>新細明體</vt:lpstr>
      <vt:lpstr>標楷體</vt:lpstr>
      <vt:lpstr>Arial</vt:lpstr>
      <vt:lpstr>Bodoni MT Poster Compressed</vt:lpstr>
      <vt:lpstr>Calibri</vt:lpstr>
      <vt:lpstr>訓練</vt:lpstr>
      <vt:lpstr>腦筋急轉彎</vt:lpstr>
      <vt:lpstr>請你猜猜看 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2021-11-23T03:10:24Z</dcterms:modified>
</cp:coreProperties>
</file>