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3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2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C03F91"/>
    <a:srgbClr val="B72F8C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7811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036584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663260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851970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17542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33536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13096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217622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0736591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6414658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71379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0175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chemeClr val="accent4">
                <a:lumMod val="60000"/>
                <a:lumOff val="40000"/>
              </a:schemeClr>
            </a:gs>
            <a:gs pos="23000">
              <a:srgbClr val="00B050"/>
            </a:gs>
            <a:gs pos="60000">
              <a:srgbClr val="FFFF00"/>
            </a:gs>
            <a:gs pos="93000">
              <a:schemeClr val="accent6">
                <a:lumMod val="75000"/>
              </a:schemeClr>
            </a:gs>
            <a:gs pos="77000">
              <a:schemeClr val="tx2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403648" y="626724"/>
            <a:ext cx="6085656" cy="381642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8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腦筋急轉彎</a:t>
            </a:r>
            <a:r>
              <a:rPr lang="en-US" altLang="zh-TW" sz="8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/>
            </a:r>
            <a:br>
              <a:rPr lang="en-US" altLang="zh-TW" sz="8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</a:br>
            <a:r>
              <a:rPr lang="zh-TW" altLang="en-US" sz="8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zh-TW" altLang="en-US" sz="6600" cap="none" dirty="0" smtClean="0">
                <a:ln w="0">
                  <a:solidFill>
                    <a:srgbClr val="FFFF00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請你猜猜看</a:t>
            </a:r>
            <a:r>
              <a:rPr lang="en-US" altLang="zh-TW" sz="8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/>
            </a:r>
            <a:br>
              <a:rPr lang="en-US" altLang="zh-TW" sz="8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</a:br>
            <a:endParaRPr lang="zh-TW" altLang="en-US" sz="88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2" name="向下箭號圖說文字 1"/>
          <p:cNvSpPr/>
          <p:nvPr/>
        </p:nvSpPr>
        <p:spPr>
          <a:xfrm>
            <a:off x="2267744" y="4437112"/>
            <a:ext cx="3960440" cy="198022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75000"/>
            </a:avLst>
          </a:prstGeom>
          <a:blipFill>
            <a:blip r:embed="rId3"/>
            <a:tile tx="0" ty="0" sx="100000" sy="100000" flip="none" algn="tl"/>
          </a:blipFill>
          <a:ln>
            <a:solidFill>
              <a:srgbClr val="FFFF66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開始逰戲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chemeClr val="accent4">
                <a:lumMod val="36000"/>
              </a:schemeClr>
            </a:gs>
            <a:gs pos="24000">
              <a:srgbClr val="00B050">
                <a:lumMod val="98000"/>
                <a:lumOff val="2000"/>
              </a:srgbClr>
            </a:gs>
            <a:gs pos="21000">
              <a:srgbClr val="FFFF00">
                <a:lumMod val="60000"/>
              </a:srgbClr>
            </a:gs>
            <a:gs pos="88000">
              <a:schemeClr val="accent6">
                <a:lumMod val="43000"/>
              </a:schemeClr>
            </a:gs>
            <a:gs pos="67000">
              <a:schemeClr val="tx2">
                <a:lumMod val="34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16200000">
            <a:off x="-1157200" y="2389448"/>
            <a:ext cx="4824536" cy="1575048"/>
          </a:xfrm>
        </p:spPr>
        <p:txBody>
          <a:bodyPr vert="eaVert" lIns="91440" tIns="45720" rIns="91440" bIns="45720" rtlCol="0" anchor="t">
            <a:noAutofit/>
          </a:bodyPr>
          <a:lstStyle/>
          <a:p>
            <a:r>
              <a:rPr lang="zh-TW" altLang="en-US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請問下列哪一種動物是稀有動物</a:t>
            </a:r>
            <a:r>
              <a:rPr lang="en-US" altLang="zh-TW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sz="48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手繪多邊形 2"/>
          <p:cNvSpPr/>
          <p:nvPr/>
        </p:nvSpPr>
        <p:spPr>
          <a:xfrm>
            <a:off x="2555776" y="4221088"/>
            <a:ext cx="1800200" cy="1482467"/>
          </a:xfrm>
          <a:custGeom>
            <a:avLst/>
            <a:gdLst>
              <a:gd name="connsiteX0" fmla="*/ 0 w 969819"/>
              <a:gd name="connsiteY0" fmla="*/ 41563 h 915709"/>
              <a:gd name="connsiteX1" fmla="*/ 0 w 969819"/>
              <a:gd name="connsiteY1" fmla="*/ 41563 h 915709"/>
              <a:gd name="connsiteX2" fmla="*/ 41564 w 969819"/>
              <a:gd name="connsiteY2" fmla="*/ 304800 h 915709"/>
              <a:gd name="connsiteX3" fmla="*/ 55419 w 969819"/>
              <a:gd name="connsiteY3" fmla="*/ 374073 h 915709"/>
              <a:gd name="connsiteX4" fmla="*/ 69273 w 969819"/>
              <a:gd name="connsiteY4" fmla="*/ 706582 h 915709"/>
              <a:gd name="connsiteX5" fmla="*/ 110837 w 969819"/>
              <a:gd name="connsiteY5" fmla="*/ 748145 h 915709"/>
              <a:gd name="connsiteX6" fmla="*/ 193964 w 969819"/>
              <a:gd name="connsiteY6" fmla="*/ 803563 h 915709"/>
              <a:gd name="connsiteX7" fmla="*/ 235528 w 969819"/>
              <a:gd name="connsiteY7" fmla="*/ 831273 h 915709"/>
              <a:gd name="connsiteX8" fmla="*/ 277091 w 969819"/>
              <a:gd name="connsiteY8" fmla="*/ 845127 h 915709"/>
              <a:gd name="connsiteX9" fmla="*/ 401782 w 969819"/>
              <a:gd name="connsiteY9" fmla="*/ 900545 h 915709"/>
              <a:gd name="connsiteX10" fmla="*/ 443346 w 969819"/>
              <a:gd name="connsiteY10" fmla="*/ 914400 h 915709"/>
              <a:gd name="connsiteX11" fmla="*/ 706582 w 969819"/>
              <a:gd name="connsiteY11" fmla="*/ 872836 h 915709"/>
              <a:gd name="connsiteX12" fmla="*/ 748146 w 969819"/>
              <a:gd name="connsiteY12" fmla="*/ 831273 h 915709"/>
              <a:gd name="connsiteX13" fmla="*/ 803564 w 969819"/>
              <a:gd name="connsiteY13" fmla="*/ 762000 h 915709"/>
              <a:gd name="connsiteX14" fmla="*/ 817419 w 969819"/>
              <a:gd name="connsiteY14" fmla="*/ 720436 h 915709"/>
              <a:gd name="connsiteX15" fmla="*/ 858982 w 969819"/>
              <a:gd name="connsiteY15" fmla="*/ 678873 h 915709"/>
              <a:gd name="connsiteX16" fmla="*/ 914400 w 969819"/>
              <a:gd name="connsiteY16" fmla="*/ 595745 h 915709"/>
              <a:gd name="connsiteX17" fmla="*/ 942109 w 969819"/>
              <a:gd name="connsiteY17" fmla="*/ 512618 h 915709"/>
              <a:gd name="connsiteX18" fmla="*/ 955964 w 969819"/>
              <a:gd name="connsiteY18" fmla="*/ 471054 h 915709"/>
              <a:gd name="connsiteX19" fmla="*/ 969819 w 969819"/>
              <a:gd name="connsiteY19" fmla="*/ 429491 h 915709"/>
              <a:gd name="connsiteX20" fmla="*/ 942109 w 969819"/>
              <a:gd name="connsiteY20" fmla="*/ 207818 h 915709"/>
              <a:gd name="connsiteX21" fmla="*/ 914400 w 969819"/>
              <a:gd name="connsiteY21" fmla="*/ 166254 h 915709"/>
              <a:gd name="connsiteX22" fmla="*/ 872837 w 969819"/>
              <a:gd name="connsiteY22" fmla="*/ 124691 h 915709"/>
              <a:gd name="connsiteX23" fmla="*/ 831273 w 969819"/>
              <a:gd name="connsiteY23" fmla="*/ 96982 h 915709"/>
              <a:gd name="connsiteX24" fmla="*/ 720437 w 969819"/>
              <a:gd name="connsiteY24" fmla="*/ 138545 h 915709"/>
              <a:gd name="connsiteX25" fmla="*/ 637309 w 969819"/>
              <a:gd name="connsiteY25" fmla="*/ 166254 h 915709"/>
              <a:gd name="connsiteX26" fmla="*/ 595746 w 969819"/>
              <a:gd name="connsiteY26" fmla="*/ 180109 h 915709"/>
              <a:gd name="connsiteX27" fmla="*/ 554182 w 969819"/>
              <a:gd name="connsiteY27" fmla="*/ 152400 h 915709"/>
              <a:gd name="connsiteX28" fmla="*/ 512619 w 969819"/>
              <a:gd name="connsiteY28" fmla="*/ 110836 h 915709"/>
              <a:gd name="connsiteX29" fmla="*/ 429491 w 969819"/>
              <a:gd name="connsiteY29" fmla="*/ 83127 h 915709"/>
              <a:gd name="connsiteX30" fmla="*/ 304800 w 969819"/>
              <a:gd name="connsiteY30" fmla="*/ 13854 h 915709"/>
              <a:gd name="connsiteX31" fmla="*/ 249382 w 969819"/>
              <a:gd name="connsiteY31" fmla="*/ 0 h 915709"/>
              <a:gd name="connsiteX32" fmla="*/ 0 w 969819"/>
              <a:gd name="connsiteY32" fmla="*/ 41563 h 915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969819" h="915709">
                <a:moveTo>
                  <a:pt x="0" y="41563"/>
                </a:moveTo>
                <a:lnTo>
                  <a:pt x="0" y="41563"/>
                </a:lnTo>
                <a:cubicBezTo>
                  <a:pt x="13855" y="129309"/>
                  <a:pt x="26960" y="217176"/>
                  <a:pt x="41564" y="304800"/>
                </a:cubicBezTo>
                <a:cubicBezTo>
                  <a:pt x="45435" y="328028"/>
                  <a:pt x="53799" y="350580"/>
                  <a:pt x="55419" y="374073"/>
                </a:cubicBezTo>
                <a:cubicBezTo>
                  <a:pt x="63051" y="484743"/>
                  <a:pt x="53016" y="596847"/>
                  <a:pt x="69273" y="706582"/>
                </a:cubicBezTo>
                <a:cubicBezTo>
                  <a:pt x="72144" y="725964"/>
                  <a:pt x="95371" y="736116"/>
                  <a:pt x="110837" y="748145"/>
                </a:cubicBezTo>
                <a:cubicBezTo>
                  <a:pt x="137124" y="768590"/>
                  <a:pt x="166255" y="785090"/>
                  <a:pt x="193964" y="803563"/>
                </a:cubicBezTo>
                <a:cubicBezTo>
                  <a:pt x="207819" y="812800"/>
                  <a:pt x="219731" y="826007"/>
                  <a:pt x="235528" y="831273"/>
                </a:cubicBezTo>
                <a:lnTo>
                  <a:pt x="277091" y="845127"/>
                </a:lnTo>
                <a:cubicBezTo>
                  <a:pt x="342958" y="889038"/>
                  <a:pt x="302858" y="867570"/>
                  <a:pt x="401782" y="900545"/>
                </a:cubicBezTo>
                <a:lnTo>
                  <a:pt x="443346" y="914400"/>
                </a:lnTo>
                <a:cubicBezTo>
                  <a:pt x="582467" y="905705"/>
                  <a:pt x="625722" y="940219"/>
                  <a:pt x="706582" y="872836"/>
                </a:cubicBezTo>
                <a:cubicBezTo>
                  <a:pt x="721634" y="860293"/>
                  <a:pt x="734291" y="845127"/>
                  <a:pt x="748146" y="831273"/>
                </a:cubicBezTo>
                <a:cubicBezTo>
                  <a:pt x="782968" y="726803"/>
                  <a:pt x="731945" y="851522"/>
                  <a:pt x="803564" y="762000"/>
                </a:cubicBezTo>
                <a:cubicBezTo>
                  <a:pt x="812687" y="750596"/>
                  <a:pt x="809318" y="732587"/>
                  <a:pt x="817419" y="720436"/>
                </a:cubicBezTo>
                <a:cubicBezTo>
                  <a:pt x="828287" y="704134"/>
                  <a:pt x="845128" y="692727"/>
                  <a:pt x="858982" y="678873"/>
                </a:cubicBezTo>
                <a:cubicBezTo>
                  <a:pt x="904819" y="541364"/>
                  <a:pt x="827915" y="751420"/>
                  <a:pt x="914400" y="595745"/>
                </a:cubicBezTo>
                <a:cubicBezTo>
                  <a:pt x="928584" y="570213"/>
                  <a:pt x="932873" y="540327"/>
                  <a:pt x="942109" y="512618"/>
                </a:cubicBezTo>
                <a:lnTo>
                  <a:pt x="955964" y="471054"/>
                </a:lnTo>
                <a:lnTo>
                  <a:pt x="969819" y="429491"/>
                </a:lnTo>
                <a:cubicBezTo>
                  <a:pt x="967174" y="395106"/>
                  <a:pt x="972015" y="267630"/>
                  <a:pt x="942109" y="207818"/>
                </a:cubicBezTo>
                <a:cubicBezTo>
                  <a:pt x="934662" y="192925"/>
                  <a:pt x="925060" y="179046"/>
                  <a:pt x="914400" y="166254"/>
                </a:cubicBezTo>
                <a:cubicBezTo>
                  <a:pt x="901857" y="151202"/>
                  <a:pt x="887889" y="137234"/>
                  <a:pt x="872837" y="124691"/>
                </a:cubicBezTo>
                <a:cubicBezTo>
                  <a:pt x="860045" y="114031"/>
                  <a:pt x="845128" y="106218"/>
                  <a:pt x="831273" y="96982"/>
                </a:cubicBezTo>
                <a:cubicBezTo>
                  <a:pt x="667045" y="129826"/>
                  <a:pt x="837191" y="86655"/>
                  <a:pt x="720437" y="138545"/>
                </a:cubicBezTo>
                <a:cubicBezTo>
                  <a:pt x="693746" y="150408"/>
                  <a:pt x="665018" y="157017"/>
                  <a:pt x="637309" y="166254"/>
                </a:cubicBezTo>
                <a:lnTo>
                  <a:pt x="595746" y="180109"/>
                </a:lnTo>
                <a:cubicBezTo>
                  <a:pt x="581891" y="170873"/>
                  <a:pt x="566974" y="163060"/>
                  <a:pt x="554182" y="152400"/>
                </a:cubicBezTo>
                <a:cubicBezTo>
                  <a:pt x="539130" y="139857"/>
                  <a:pt x="529747" y="120351"/>
                  <a:pt x="512619" y="110836"/>
                </a:cubicBezTo>
                <a:cubicBezTo>
                  <a:pt x="487086" y="96651"/>
                  <a:pt x="453794" y="99329"/>
                  <a:pt x="429491" y="83127"/>
                </a:cubicBezTo>
                <a:cubicBezTo>
                  <a:pt x="355069" y="33513"/>
                  <a:pt x="368811" y="32143"/>
                  <a:pt x="304800" y="13854"/>
                </a:cubicBezTo>
                <a:cubicBezTo>
                  <a:pt x="286491" y="8623"/>
                  <a:pt x="267855" y="4618"/>
                  <a:pt x="249382" y="0"/>
                </a:cubicBezTo>
                <a:cubicBezTo>
                  <a:pt x="-10311" y="14427"/>
                  <a:pt x="41564" y="34636"/>
                  <a:pt x="0" y="41563"/>
                </a:cubicBezTo>
                <a:close/>
              </a:path>
            </a:pathLst>
          </a:cu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澳洲蜜袋鼯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</Words>
  <Application>Microsoft Office PowerPoint</Application>
  <PresentationFormat>如螢幕大小 (4:3)</PresentationFormat>
  <Paragraphs>5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Calibri Light</vt:lpstr>
      <vt:lpstr>Office Theme</vt:lpstr>
      <vt:lpstr>腦筋急轉彎  請你猜猜看 </vt:lpstr>
      <vt:lpstr>請問下列哪一種動物是稀有動物?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2021-11-23T03:12:07Z</dcterms:modified>
</cp:coreProperties>
</file>