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616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0411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95184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8161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34919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7970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63431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21526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153366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756167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29230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788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12312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262893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369366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492832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59416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49648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603617" y="410104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台北市最強的足球隊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橢圓 1"/>
          <p:cNvSpPr/>
          <p:nvPr/>
        </p:nvSpPr>
        <p:spPr>
          <a:xfrm>
            <a:off x="1403648" y="3843868"/>
            <a:ext cx="4536504" cy="25374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開始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573144" cy="122413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台北市最強的足球隊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zh-TW" b="1" dirty="0" smtClean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/>
          <p:cNvSpPr/>
          <p:nvPr/>
        </p:nvSpPr>
        <p:spPr>
          <a:xfrm>
            <a:off x="6156176" y="3459227"/>
            <a:ext cx="2520280" cy="29523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士東</a:t>
            </a:r>
          </a:p>
        </p:txBody>
      </p:sp>
      <p:sp>
        <p:nvSpPr>
          <p:cNvPr id="5" name="橢圓 4"/>
          <p:cNvSpPr/>
          <p:nvPr/>
        </p:nvSpPr>
        <p:spPr>
          <a:xfrm>
            <a:off x="-252536" y="3104558"/>
            <a:ext cx="3491880" cy="29167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石牌</a:t>
            </a:r>
            <a:endParaRPr lang="zh-TW" altLang="en-US" sz="9600" dirty="0"/>
          </a:p>
        </p:txBody>
      </p:sp>
      <p:sp>
        <p:nvSpPr>
          <p:cNvPr id="6" name="心形 5"/>
          <p:cNvSpPr/>
          <p:nvPr/>
        </p:nvSpPr>
        <p:spPr>
          <a:xfrm>
            <a:off x="3225846" y="1700808"/>
            <a:ext cx="2706452" cy="4912593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天母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2195736" y="3429000"/>
            <a:ext cx="5112568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/>
              <a:t>錯</a:t>
            </a:r>
            <a:endParaRPr lang="zh-TW" altLang="en-US" sz="9600" dirty="0" smtClean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2195736" y="3429000"/>
            <a:ext cx="5112568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對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25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Calibri</vt:lpstr>
      <vt:lpstr>Century Gothic</vt:lpstr>
      <vt:lpstr>Wingdings 3</vt:lpstr>
      <vt:lpstr>切割線</vt:lpstr>
      <vt:lpstr>台北市最強的足球隊</vt:lpstr>
      <vt:lpstr>台北市最強的足球隊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2021-11-23T03:06:29Z</dcterms:modified>
</cp:coreProperties>
</file>