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3300"/>
    <a:srgbClr val="C03F91"/>
    <a:srgbClr val="B72F8C"/>
    <a:srgbClr val="FFFF66"/>
    <a:srgbClr val="69A6FF"/>
    <a:srgbClr val="0066FF"/>
    <a:srgbClr val="009ED6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11/23/2021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2021/11/23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157572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按一下新增標題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dirty="0"/>
              <a:t>按一下新增文字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C4BD-B15E-4E7F-A16B-8A6D85FF51D5}" type="datetimeFigureOut">
              <a:rPr lang="zh-TW" altLang="en-US" smtClean="0"/>
              <a:t>2021/11/23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D945D-21D7-4B87-AE01-BD5F0B19B5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522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6000">
              <a:srgbClr val="00B0F0"/>
            </a:gs>
            <a:gs pos="50000">
              <a:srgbClr val="92D050"/>
            </a:gs>
            <a:gs pos="33000">
              <a:srgbClr val="FFFF00"/>
            </a:gs>
            <a:gs pos="16000">
              <a:srgbClr val="FFC000"/>
            </a:gs>
            <a:gs pos="0">
              <a:srgbClr val="FF0000"/>
            </a:gs>
            <a:gs pos="81000">
              <a:srgbClr val="0070C0"/>
            </a:gs>
            <a:gs pos="95000">
              <a:srgbClr val="7030A0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234445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552" y="6356350"/>
            <a:ext cx="2356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2.png"/><Relationship Id="rId4" Type="http://schemas.openxmlformats.org/officeDocument/2006/relationships/slide" Target="slid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>
          <a:xfrm>
            <a:off x="916596" y="260648"/>
            <a:ext cx="8227404" cy="288032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sz="10000" b="1" cap="none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文鼎超圓" panose="020B0609010101010101" pitchFamily="49" charset="-120"/>
                <a:ea typeface="文鼎超圓" panose="020B0609010101010101" pitchFamily="49" charset="-120"/>
              </a:rPr>
              <a:t>貓咪大戰爭</a:t>
            </a:r>
            <a:endParaRPr lang="zh-TW" altLang="en-US" sz="10000" b="1" cap="none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文鼎超圓" panose="020B0609010101010101" pitchFamily="49" charset="-120"/>
              <a:ea typeface="文鼎超圓" panose="020B0609010101010101" pitchFamily="49" charset="-120"/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>
          <a:xfrm>
            <a:off x="1979712" y="2636912"/>
            <a:ext cx="5544616" cy="1512168"/>
          </a:xfrm>
        </p:spPr>
        <p:txBody>
          <a:bodyPr>
            <a:normAutofit/>
          </a:bodyPr>
          <a:lstStyle/>
          <a:p>
            <a:r>
              <a:rPr lang="zh-TW" altLang="en-US" sz="8000" dirty="0" smtClean="0">
                <a:latin typeface="文鼎疊圓體" panose="020B0609010101010101" pitchFamily="49" charset="-120"/>
                <a:ea typeface="文鼎疊圓體" panose="020B0609010101010101" pitchFamily="49" charset="-120"/>
              </a:rPr>
              <a:t>請你猜猜看</a:t>
            </a:r>
            <a:endParaRPr lang="zh-TW" altLang="en-US" sz="8000" dirty="0">
              <a:latin typeface="文鼎疊圓體" panose="020B0609010101010101" pitchFamily="49" charset="-120"/>
              <a:ea typeface="文鼎疊圓體" panose="020B0609010101010101" pitchFamily="49" charset="-120"/>
            </a:endParaRPr>
          </a:p>
        </p:txBody>
      </p:sp>
      <p:sp>
        <p:nvSpPr>
          <p:cNvPr id="3" name="橢圓 2">
            <a:hlinkClick r:id="" action="ppaction://hlinkshowjump?jump=nextslide"/>
          </p:cNvPr>
          <p:cNvSpPr/>
          <p:nvPr/>
        </p:nvSpPr>
        <p:spPr>
          <a:xfrm>
            <a:off x="2267744" y="4365104"/>
            <a:ext cx="4824536" cy="2232248"/>
          </a:xfrm>
          <a:prstGeom prst="ellips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solidFill>
              <a:schemeClr val="accent6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000" dirty="0">
                <a:latin typeface="文鼎ＰＯＰ－２" panose="020B0609010101010101" pitchFamily="49" charset="-120"/>
                <a:ea typeface="文鼎ＰＯＰ－２" panose="020B0609010101010101" pitchFamily="49" charset="-120"/>
              </a:rPr>
              <a:t>開始</a:t>
            </a:r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p:transition spd="slow" advClick="0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9552" y="234445"/>
            <a:ext cx="8352928" cy="1466364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在貓咪大戰爭裡的世界篇第一章月球（最後一關</a:t>
            </a:r>
            <a:r>
              <a:rPr lang="zh-TW" altLang="en-US" b="1" dirty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）</a:t>
            </a:r>
            <a:r>
              <a:rPr lang="zh-TW" altLang="en-US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的大魔王是誰？</a:t>
            </a:r>
            <a:endParaRPr lang="zh-TW" altLang="en-US" b="1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橢圓 5">
            <a:hlinkClick r:id="" action="ppaction://hlinkshowjump?jump=nextslide"/>
          </p:cNvPr>
          <p:cNvSpPr/>
          <p:nvPr/>
        </p:nvSpPr>
        <p:spPr>
          <a:xfrm>
            <a:off x="3347864" y="4960031"/>
            <a:ext cx="2808312" cy="1428203"/>
          </a:xfrm>
          <a:prstGeom prst="ellips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solidFill>
              <a:schemeClr val="accent6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000" dirty="0">
                <a:latin typeface="文鼎ＰＯＰ－２" panose="020B0609010101010101" pitchFamily="49" charset="-120"/>
                <a:ea typeface="文鼎ＰＯＰ－２" panose="020B0609010101010101" pitchFamily="49" charset="-120"/>
              </a:rPr>
              <a:t>邪惡帝王魔彈</a:t>
            </a:r>
          </a:p>
        </p:txBody>
      </p:sp>
      <p:sp>
        <p:nvSpPr>
          <p:cNvPr id="8" name="橢圓 7">
            <a:hlinkClick r:id="" action="ppaction://hlinkshowjump?jump=lastslide"/>
          </p:cNvPr>
          <p:cNvSpPr/>
          <p:nvPr/>
        </p:nvSpPr>
        <p:spPr>
          <a:xfrm>
            <a:off x="6732240" y="5208355"/>
            <a:ext cx="1938064" cy="1037844"/>
          </a:xfrm>
          <a:prstGeom prst="ellips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solidFill>
              <a:schemeClr val="accent6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000" dirty="0">
                <a:latin typeface="文鼎ＰＯＰ－２" panose="020B0609010101010101" pitchFamily="49" charset="-120"/>
                <a:ea typeface="文鼎ＰＯＰ－２" panose="020B0609010101010101" pitchFamily="49" charset="-120"/>
              </a:rPr>
              <a:t>臉君</a:t>
            </a:r>
          </a:p>
        </p:txBody>
      </p:sp>
      <p:sp>
        <p:nvSpPr>
          <p:cNvPr id="9" name="橢圓 8">
            <a:hlinkClick r:id="" action="ppaction://hlinkshowjump?jump=nextslide"/>
          </p:cNvPr>
          <p:cNvSpPr/>
          <p:nvPr/>
        </p:nvSpPr>
        <p:spPr>
          <a:xfrm>
            <a:off x="179512" y="5155211"/>
            <a:ext cx="2592288" cy="1144132"/>
          </a:xfrm>
          <a:prstGeom prst="ellips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solidFill>
              <a:schemeClr val="accent6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000" dirty="0" smtClean="0">
                <a:latin typeface="文鼎ＰＯＰ－２" panose="020B0609010101010101" pitchFamily="49" charset="-120"/>
                <a:ea typeface="文鼎ＰＯＰ－２" panose="020B0609010101010101" pitchFamily="49" charset="-120"/>
              </a:rPr>
              <a:t>噴噴老師</a:t>
            </a:r>
            <a:endParaRPr lang="zh-TW" altLang="en-US" sz="3000" dirty="0">
              <a:latin typeface="文鼎ＰＯＰ－２" panose="020B0609010101010101" pitchFamily="49" charset="-120"/>
              <a:ea typeface="文鼎ＰＯＰ－２" panose="020B0609010101010101" pitchFamily="49" charset="-120"/>
            </a:endParaRPr>
          </a:p>
        </p:txBody>
      </p:sp>
      <p:sp>
        <p:nvSpPr>
          <p:cNvPr id="7" name="橢圓 6">
            <a:hlinkClick r:id="" action="ppaction://hlinkshowjump?jump=nextslide"/>
          </p:cNvPr>
          <p:cNvSpPr/>
          <p:nvPr/>
        </p:nvSpPr>
        <p:spPr>
          <a:xfrm>
            <a:off x="5580112" y="3429000"/>
            <a:ext cx="1938064" cy="1037844"/>
          </a:xfrm>
          <a:prstGeom prst="ellips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solidFill>
              <a:schemeClr val="accent6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000" dirty="0" smtClean="0">
                <a:latin typeface="文鼎ＰＯＰ－２" panose="020B0609010101010101" pitchFamily="49" charset="-120"/>
                <a:ea typeface="文鼎ＰＯＰ－２" panose="020B0609010101010101" pitchFamily="49" charset="-120"/>
              </a:rPr>
              <a:t>一角君</a:t>
            </a:r>
            <a:endParaRPr lang="zh-TW" altLang="en-US" sz="3000" dirty="0">
              <a:latin typeface="文鼎ＰＯＰ－２" panose="020B0609010101010101" pitchFamily="49" charset="-120"/>
              <a:ea typeface="文鼎ＰＯＰ－２" panose="020B0609010101010101" pitchFamily="49" charset="-120"/>
            </a:endParaRPr>
          </a:p>
        </p:txBody>
      </p:sp>
      <p:sp>
        <p:nvSpPr>
          <p:cNvPr id="10" name="橢圓 9">
            <a:hlinkClick r:id="" action="ppaction://hlinkshowjump?jump=nextslide"/>
          </p:cNvPr>
          <p:cNvSpPr/>
          <p:nvPr/>
        </p:nvSpPr>
        <p:spPr>
          <a:xfrm>
            <a:off x="1043608" y="3284984"/>
            <a:ext cx="2460670" cy="1037844"/>
          </a:xfrm>
          <a:prstGeom prst="ellips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solidFill>
              <a:schemeClr val="accent6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000" dirty="0" smtClean="0">
                <a:latin typeface="文鼎ＰＯＰ－２" panose="020B0609010101010101" pitchFamily="49" charset="-120"/>
                <a:ea typeface="文鼎ＰＯＰ－２" panose="020B0609010101010101" pitchFamily="49" charset="-120"/>
              </a:rPr>
              <a:t>熊熊老師</a:t>
            </a:r>
            <a:endParaRPr lang="zh-TW" altLang="en-US" sz="3000" dirty="0">
              <a:latin typeface="文鼎ＰＯＰ－２" panose="020B0609010101010101" pitchFamily="49" charset="-120"/>
              <a:ea typeface="文鼎ＰＯＰ－２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p:transition spd="slow" advClick="0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橢圓 1">
            <a:hlinkClick r:id="rId4" action="ppaction://hlinksldjump"/>
          </p:cNvPr>
          <p:cNvSpPr/>
          <p:nvPr/>
        </p:nvSpPr>
        <p:spPr>
          <a:xfrm>
            <a:off x="2267744" y="4365104"/>
            <a:ext cx="4824536" cy="2232248"/>
          </a:xfrm>
          <a:prstGeom prst="ellips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solidFill>
              <a:schemeClr val="accent6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000" dirty="0">
                <a:latin typeface="文鼎ＰＯＰ－２" panose="020B0609010101010101" pitchFamily="49" charset="-120"/>
                <a:ea typeface="文鼎ＰＯＰ－２" panose="020B0609010101010101" pitchFamily="49" charset="-120"/>
              </a:rPr>
              <a:t>重新</a:t>
            </a:r>
          </a:p>
        </p:txBody>
      </p:sp>
      <p:sp>
        <p:nvSpPr>
          <p:cNvPr id="32" name="橢圓形圖說文字 31"/>
          <p:cNvSpPr/>
          <p:nvPr/>
        </p:nvSpPr>
        <p:spPr>
          <a:xfrm>
            <a:off x="755576" y="1916832"/>
            <a:ext cx="4536504" cy="1461177"/>
          </a:xfrm>
          <a:prstGeom prst="wedgeEllipseCallout">
            <a:avLst>
              <a:gd name="adj1" fmla="val 52444"/>
              <a:gd name="adj2" fmla="val 3316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答錯了</a:t>
            </a:r>
            <a:r>
              <a:rPr lang="en-US" altLang="zh-TW" sz="4000" dirty="0" smtClean="0"/>
              <a:t>QQ</a:t>
            </a:r>
          </a:p>
        </p:txBody>
      </p:sp>
      <p:pic>
        <p:nvPicPr>
          <p:cNvPr id="33" name="圖片 3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8124" y="1382053"/>
            <a:ext cx="2808312" cy="2983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p:transition spd="slow" advClick="0">
    <p:wipe dir="d"/>
    <p:sndAc>
      <p:stSnd>
        <p:snd r:embed="rId3" name="bomb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橢圓 1">
            <a:hlinkClick r:id="" action="ppaction://hlinkshowjump?jump=endshow"/>
          </p:cNvPr>
          <p:cNvSpPr/>
          <p:nvPr/>
        </p:nvSpPr>
        <p:spPr>
          <a:xfrm>
            <a:off x="2267744" y="4365104"/>
            <a:ext cx="4824536" cy="2232248"/>
          </a:xfrm>
          <a:prstGeom prst="ellips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solidFill>
              <a:schemeClr val="accent6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000" dirty="0">
                <a:latin typeface="文鼎ＰＯＰ－２" panose="020B0609010101010101" pitchFamily="49" charset="-120"/>
                <a:ea typeface="文鼎ＰＯＰ－２" panose="020B0609010101010101" pitchFamily="49" charset="-120"/>
              </a:rPr>
              <a:t>掰掰</a:t>
            </a:r>
            <a:endParaRPr lang="en-US" altLang="zh-TW" sz="8000" dirty="0">
              <a:latin typeface="文鼎ＰＯＰ－２" panose="020B0609010101010101" pitchFamily="49" charset="-120"/>
              <a:ea typeface="文鼎ＰＯＰ－２" panose="020B0609010101010101" pitchFamily="49" charset="-120"/>
            </a:endParaRPr>
          </a:p>
        </p:txBody>
      </p:sp>
      <p:sp>
        <p:nvSpPr>
          <p:cNvPr id="5" name="笑臉 4"/>
          <p:cNvSpPr/>
          <p:nvPr/>
        </p:nvSpPr>
        <p:spPr>
          <a:xfrm>
            <a:off x="6228184" y="1628800"/>
            <a:ext cx="2160240" cy="2088232"/>
          </a:xfrm>
          <a:prstGeom prst="smileyFac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手繪多邊形 7"/>
          <p:cNvSpPr/>
          <p:nvPr/>
        </p:nvSpPr>
        <p:spPr>
          <a:xfrm>
            <a:off x="7366619" y="3717032"/>
            <a:ext cx="38100" cy="821066"/>
          </a:xfrm>
          <a:custGeom>
            <a:avLst/>
            <a:gdLst>
              <a:gd name="connsiteX0" fmla="*/ 38100 w 38100"/>
              <a:gd name="connsiteY0" fmla="*/ 0 h 821066"/>
              <a:gd name="connsiteX1" fmla="*/ 28575 w 38100"/>
              <a:gd name="connsiteY1" fmla="*/ 66675 h 821066"/>
              <a:gd name="connsiteX2" fmla="*/ 19050 w 38100"/>
              <a:gd name="connsiteY2" fmla="*/ 142875 h 821066"/>
              <a:gd name="connsiteX3" fmla="*/ 9525 w 38100"/>
              <a:gd name="connsiteY3" fmla="*/ 200025 h 821066"/>
              <a:gd name="connsiteX4" fmla="*/ 0 w 38100"/>
              <a:gd name="connsiteY4" fmla="*/ 361950 h 821066"/>
              <a:gd name="connsiteX5" fmla="*/ 9525 w 38100"/>
              <a:gd name="connsiteY5" fmla="*/ 819150 h 821066"/>
              <a:gd name="connsiteX6" fmla="*/ 9525 w 38100"/>
              <a:gd name="connsiteY6" fmla="*/ 790575 h 821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100" h="821066">
                <a:moveTo>
                  <a:pt x="38100" y="0"/>
                </a:moveTo>
                <a:cubicBezTo>
                  <a:pt x="34925" y="22225"/>
                  <a:pt x="31542" y="44421"/>
                  <a:pt x="28575" y="66675"/>
                </a:cubicBezTo>
                <a:cubicBezTo>
                  <a:pt x="25192" y="92048"/>
                  <a:pt x="22670" y="117535"/>
                  <a:pt x="19050" y="142875"/>
                </a:cubicBezTo>
                <a:cubicBezTo>
                  <a:pt x="16319" y="161994"/>
                  <a:pt x="12700" y="180975"/>
                  <a:pt x="9525" y="200025"/>
                </a:cubicBezTo>
                <a:cubicBezTo>
                  <a:pt x="6350" y="254000"/>
                  <a:pt x="0" y="307882"/>
                  <a:pt x="0" y="361950"/>
                </a:cubicBezTo>
                <a:cubicBezTo>
                  <a:pt x="0" y="514383"/>
                  <a:pt x="6138" y="666755"/>
                  <a:pt x="9525" y="819150"/>
                </a:cubicBezTo>
                <a:cubicBezTo>
                  <a:pt x="9737" y="828673"/>
                  <a:pt x="9525" y="800100"/>
                  <a:pt x="9525" y="79057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弧形 10"/>
          <p:cNvSpPr/>
          <p:nvPr/>
        </p:nvSpPr>
        <p:spPr>
          <a:xfrm rot="18947614">
            <a:off x="6512897" y="4450897"/>
            <a:ext cx="2088630" cy="252028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矩形圖說文字 11"/>
          <p:cNvSpPr/>
          <p:nvPr/>
        </p:nvSpPr>
        <p:spPr>
          <a:xfrm>
            <a:off x="827584" y="1844824"/>
            <a:ext cx="4680520" cy="1800200"/>
          </a:xfrm>
          <a:prstGeom prst="wedgeRectCallout">
            <a:avLst>
              <a:gd name="adj1" fmla="val 64028"/>
              <a:gd name="adj2" fmla="val 2916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4800" dirty="0" err="1" smtClean="0"/>
              <a:t>Ya</a:t>
            </a:r>
            <a:r>
              <a:rPr lang="zh-TW" altLang="en-US" sz="4800" dirty="0" smtClean="0"/>
              <a:t>！答對了！</a:t>
            </a:r>
            <a:endParaRPr lang="zh-TW" altLang="en-US" sz="4800" dirty="0"/>
          </a:p>
        </p:txBody>
      </p:sp>
      <p:cxnSp>
        <p:nvCxnSpPr>
          <p:cNvPr id="14" name="直線接點 13"/>
          <p:cNvCxnSpPr>
            <a:endCxn id="8" idx="4"/>
          </p:cNvCxnSpPr>
          <p:nvPr/>
        </p:nvCxnSpPr>
        <p:spPr>
          <a:xfrm>
            <a:off x="6372200" y="3717032"/>
            <a:ext cx="994419" cy="3619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接點 15"/>
          <p:cNvCxnSpPr>
            <a:endCxn id="8" idx="4"/>
          </p:cNvCxnSpPr>
          <p:nvPr/>
        </p:nvCxnSpPr>
        <p:spPr>
          <a:xfrm flipH="1">
            <a:off x="7366619" y="3755848"/>
            <a:ext cx="661765" cy="3231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p:transition spd="slow" advClick="0">
    <p:wipe dir="d"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10" id="{B2991DA8-E84D-4AFB-ABC3-46241C78C062}" vid="{7E517183-81B7-4F2E-9059-4524CF1EAA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57</Words>
  <Application>Microsoft Office PowerPoint</Application>
  <PresentationFormat>如螢幕大小 (4:3)</PresentationFormat>
  <Paragraphs>15</Paragraphs>
  <Slides>4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3" baseType="lpstr">
      <vt:lpstr>文鼎ＰＯＰ－２</vt:lpstr>
      <vt:lpstr>文鼎超圓</vt:lpstr>
      <vt:lpstr>文鼎疊圓體</vt:lpstr>
      <vt:lpstr>微軟正黑體</vt:lpstr>
      <vt:lpstr>新細明體</vt:lpstr>
      <vt:lpstr>標楷體</vt:lpstr>
      <vt:lpstr>Arial</vt:lpstr>
      <vt:lpstr>Calibri</vt:lpstr>
      <vt:lpstr>訓練</vt:lpstr>
      <vt:lpstr>貓咪大戰爭</vt:lpstr>
      <vt:lpstr>在貓咪大戰爭裡的世界篇第一章月球（最後一關）的大魔王是誰？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2021-11-23T03:12:27Z</dcterms:modified>
</cp:coreProperties>
</file>