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2F8C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100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9600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傳說對決</a:t>
            </a:r>
            <a:endParaRPr lang="zh-TW" altLang="en-US" sz="96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矩形 1"/>
          <p:cNvSpPr/>
          <p:nvPr/>
        </p:nvSpPr>
        <p:spPr>
          <a:xfrm>
            <a:off x="4364250" y="3244334"/>
            <a:ext cx="4237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347864" y="4221088"/>
            <a:ext cx="2088232" cy="936104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980728"/>
            <a:ext cx="8064896" cy="137301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猜我最喜歡玩什麼角色？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流程圖: 程序 3">
            <a:hlinkClick r:id="" action="ppaction://hlinkshowjump?jump=lastslide"/>
          </p:cNvPr>
          <p:cNvSpPr/>
          <p:nvPr/>
        </p:nvSpPr>
        <p:spPr>
          <a:xfrm>
            <a:off x="971600" y="4818216"/>
            <a:ext cx="2017471" cy="1194257"/>
          </a:xfrm>
          <a:prstGeom prst="flowChart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刀鋒</a:t>
            </a:r>
            <a:endParaRPr lang="zh-TW" altLang="en-US" sz="6000" dirty="0"/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3995936" y="4818216"/>
            <a:ext cx="2016224" cy="1296144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凡恩</a:t>
            </a:r>
            <a:endParaRPr lang="zh-TW" altLang="en-US" sz="6600" dirty="0"/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6876256" y="4818216"/>
            <a:ext cx="2160240" cy="14401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呂布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1773903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844824"/>
            <a:ext cx="2034158" cy="4330700"/>
          </a:xfrm>
          <a:prstGeom prst="rect">
            <a:avLst/>
          </a:prstGeom>
        </p:spPr>
      </p:pic>
      <p:sp>
        <p:nvSpPr>
          <p:cNvPr id="6" name="矩形圖說文字 5"/>
          <p:cNvSpPr/>
          <p:nvPr/>
        </p:nvSpPr>
        <p:spPr>
          <a:xfrm>
            <a:off x="2915816" y="2636912"/>
            <a:ext cx="2664296" cy="2201354"/>
          </a:xfrm>
          <a:prstGeom prst="wedgeRectCallout">
            <a:avLst>
              <a:gd name="adj1" fmla="val 95936"/>
              <a:gd name="adj2" fmla="val -525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  <p:sp>
        <p:nvSpPr>
          <p:cNvPr id="8" name="流程圖: 程序 7">
            <a:hlinkClick r:id="" action="ppaction://hlinkshowjump?jump=previousslide"/>
          </p:cNvPr>
          <p:cNvSpPr/>
          <p:nvPr/>
        </p:nvSpPr>
        <p:spPr>
          <a:xfrm>
            <a:off x="2771800" y="5013176"/>
            <a:ext cx="2592288" cy="1628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重新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988840"/>
            <a:ext cx="2794000" cy="2209800"/>
          </a:xfrm>
          <a:prstGeom prst="rect">
            <a:avLst/>
          </a:prstGeom>
        </p:spPr>
      </p:pic>
      <p:sp>
        <p:nvSpPr>
          <p:cNvPr id="3" name="矩形圖說文字 2"/>
          <p:cNvSpPr/>
          <p:nvPr/>
        </p:nvSpPr>
        <p:spPr>
          <a:xfrm>
            <a:off x="3059832" y="1700808"/>
            <a:ext cx="2016224" cy="1800200"/>
          </a:xfrm>
          <a:prstGeom prst="wedgeRectCallout">
            <a:avLst>
              <a:gd name="adj1" fmla="val 81553"/>
              <a:gd name="adj2" fmla="val 132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endParaRPr lang="zh-TW" altLang="en-US" sz="4400" dirty="0"/>
          </a:p>
        </p:txBody>
      </p:sp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2843808" y="5373216"/>
            <a:ext cx="244827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掰</a:t>
            </a:r>
            <a:r>
              <a:rPr lang="zh-TW" altLang="en-US" sz="5400" dirty="0"/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25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傳說對決</vt:lpstr>
      <vt:lpstr>猜我最喜歡玩什麼角色？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2021-11-23T03:10:31Z</dcterms:modified>
</cp:coreProperties>
</file>