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11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9014-8FC8-496B-9EB5-1B0B8E08CD25}" type="datetimeFigureOut">
              <a:rPr lang="zh-TW" altLang="en-US" smtClean="0"/>
              <a:t>2021/11/2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5291-FCCD-4015-8135-6A47BB155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39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068960"/>
            <a:ext cx="554461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214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  <p:sndAc>
          <p:stSnd>
            <p:snd r:embed="rId2" name="suction.wav"/>
          </p:stSnd>
        </p:sndAc>
      </p:transition>
    </mc:Choice>
    <mc:Fallback>
      <p:transition spd="slow" advTm="3000">
        <p:fad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大量二氧化碳導致氣溫上升，讓地球發燒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b="0" i="0" u="none" strike="noStrike" kern="100" baseline="0" dirty="0" smtClean="0">
                <a:latin typeface="Calibri" panose="020F0502020204030204" pitchFamily="34" charset="0"/>
                <a:ea typeface="新細明體" panose="02020500000000000000" pitchFamily="18" charset="-120"/>
              </a:rPr>
              <a:t>唯有實行低碳生活，減少二氧化碳排放，才能為地球降溫，帶來健康的環境</a:t>
            </a:r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356992"/>
            <a:ext cx="5472608" cy="276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463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3000">
        <p14:prism/>
        <p:sndAc>
          <p:stSnd>
            <p:snd r:embed="rId2" name="chimes.wav"/>
          </p:stSnd>
        </p:sndAc>
      </p:transition>
    </mc:Choice>
    <mc:Fallback>
      <p:transition spd="slow" advTm="3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選用國產及當季的食物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選購有合格標章的農產品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自備餐具及保溫杯、水壺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17638"/>
            <a:ext cx="2304256" cy="23714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573016"/>
            <a:ext cx="252028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6526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  <p:sndAc>
          <p:stSnd>
            <p:snd r:embed="rId2" name="type.wav"/>
          </p:stSnd>
        </p:sndAc>
      </p:transition>
    </mc:Choice>
    <mc:Fallback>
      <p:transition spd="slow" advTm="3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356992"/>
            <a:ext cx="5472607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24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  <p:sndAc>
          <p:stSnd>
            <p:snd r:embed="rId2" name="breeze.wav"/>
          </p:stSnd>
        </p:sndAc>
      </p:transition>
    </mc:Choice>
    <mc:Fallback>
      <p:transition spd="slow" advTm="3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573017"/>
            <a:ext cx="5328592" cy="27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87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3000">
        <p:blinds dir="vert"/>
        <p:sndAc>
          <p:stSnd>
            <p:snd r:embed="rId2" name="coin.wav"/>
          </p:stSnd>
        </p:sndAc>
      </p:transition>
    </mc:Choice>
    <mc:Fallback>
      <p:transition spd="slow" advTm="3000">
        <p:blinds dir="vert"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kern="100" dirty="0" err="1"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kern="100" dirty="0"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221088"/>
            <a:ext cx="2376263" cy="208763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221088"/>
            <a:ext cx="2376264" cy="208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69137"/>
      </p:ext>
    </p:extLst>
  </p:cSld>
  <p:clrMapOvr>
    <a:masterClrMapping/>
  </p:clrMapOvr>
  <p:transition spd="med" advClick="0" advTm="3000">
    <p:pull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A7EC633A-3BE6-4E2A-BB48-8D42CA8DACB6}" vid="{06B78406-84C5-4B7E-BFF8-6BB296248E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40224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Georgia</vt:lpstr>
      <vt:lpstr>Times New Roman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2021-11-02T02:45:26Z</dcterms:created>
  <dcterms:modified xsi:type="dcterms:W3CDTF">2021-11-02T03:11:58Z</dcterms:modified>
</cp:coreProperties>
</file>