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4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1889-33E2-4076-B348-299F17F0AD0D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3DFC-8BEF-49DD-A78D-BA9C6594086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675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037696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521465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1809-D14B-4EA5-BAF9-DA1986AE0CCC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4B6FA-F13C-4660-BC1F-80E742372A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401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59173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6143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79300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34191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939386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13755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193401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070751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5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649" r:id="rId13"/>
    <p:sldLayoutId id="2147483650" r:id="rId14"/>
    <p:sldLayoutId id="2147483651" r:id="rId15"/>
    <p:sldLayoutId id="2147483663" r:id="rId16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5049" y="365126"/>
            <a:ext cx="6032665" cy="1261793"/>
          </a:xfrm>
        </p:spPr>
        <p:txBody>
          <a:bodyPr>
            <a:normAutofit/>
          </a:bodyPr>
          <a:lstStyle/>
          <a:p>
            <a:r>
              <a:rPr lang="zh-TW" altLang="en-US" sz="6000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  </a:t>
            </a:r>
            <a:r>
              <a:rPr lang="zh-TW" altLang="en-US" sz="6000" i="0" u="none" strike="noStrike" kern="100" baseline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低碳生活我最行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                              </a:t>
            </a:r>
            <a:r>
              <a:rPr lang="zh-TW" altLang="en-US" b="0" i="0" u="none" strike="noStrike" kern="100" baseline="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我是環保小尖兵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589" y="2285318"/>
            <a:ext cx="7716881" cy="384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05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7000">
        <p:random/>
        <p:sndAc>
          <p:stSnd>
            <p:snd r:embed="rId2" name="chimes.wav"/>
          </p:stSnd>
        </p:sndAc>
      </p:transition>
    </mc:Choice>
    <mc:Fallback>
      <p:transition spd="slow" advClick="0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652" y="0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78032" y="114873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大量二氧化碳導致氣溫上升，讓地球發燒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1" y="2529444"/>
            <a:ext cx="7749476" cy="3857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962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000">
        <p:random/>
        <p:sndAc>
          <p:stSnd>
            <p:snd r:embed="rId2" name="chimes.wav"/>
          </p:stSnd>
        </p:sndAc>
      </p:transition>
    </mc:Choice>
    <mc:Fallback>
      <p:transition spd="slow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8027" y="103869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低碳飲食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4900" y="12674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選用國產及當季的食物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選購有合格標章的農產品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7" y="3384468"/>
            <a:ext cx="3847208" cy="306494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876" y="1365662"/>
            <a:ext cx="3525392" cy="332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596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000">
        <p:random/>
        <p:sndAc>
          <p:stSnd>
            <p:snd r:embed="rId2" name="chimes.wav"/>
          </p:stSnd>
        </p:sndAc>
      </p:transition>
    </mc:Choice>
    <mc:Fallback>
      <p:transition spd="slow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9902" y="0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低碳用電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64276" y="1136856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隨手關燈、拔掉不需使用的插頭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選購貼有省電標章的產品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冷氣溫度控制在</a:t>
            </a:r>
            <a:r>
              <a:rPr lang="en-US" altLang="zh-TW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26~28</a:t>
            </a: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92" y="3376506"/>
            <a:ext cx="2792801" cy="299090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413" y="2078182"/>
            <a:ext cx="3193551" cy="268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610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000">
        <p:random/>
        <p:sndAc>
          <p:stSnd>
            <p:snd r:embed="rId2" name="chimes.wav"/>
          </p:stSnd>
        </p:sndAc>
      </p:transition>
    </mc:Choice>
    <mc:Fallback>
      <p:transition spd="slow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4905" y="-83127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低碳旅行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9897" y="958726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住宿旅館時，自備盥洗用品，續住不更換床單、毛巾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" y="2325284"/>
            <a:ext cx="7849496" cy="390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73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000">
        <p:random/>
        <p:sndAc>
          <p:stSnd>
            <p:snd r:embed="rId2" name="chimes.wav"/>
          </p:stSnd>
        </p:sndAc>
      </p:transition>
    </mc:Choice>
    <mc:Fallback>
      <p:transition spd="slow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6774" y="0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kern="1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低碳交通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47403" y="1065604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多走路或搭乘大眾運輸工具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租借</a:t>
            </a:r>
            <a:r>
              <a:rPr lang="en-US" altLang="zh-TW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You Bike</a:t>
            </a: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 微笑單車，健康又環保</a:t>
            </a:r>
          </a:p>
          <a:p>
            <a:pPr marL="0" indent="0">
              <a:buNone/>
            </a:pPr>
            <a:r>
              <a:rPr lang="zh-TW" altLang="en-US" kern="1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22" y="2600695"/>
            <a:ext cx="7825746" cy="442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24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000">
        <p:random/>
        <p:sndAc>
          <p:stSnd>
            <p:snd r:embed="rId2" name="chimes.wav"/>
          </p:stSnd>
        </p:sndAc>
      </p:transition>
    </mc:Choice>
    <mc:Fallback>
      <p:transition spd="slow" advTm="7000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150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文鼎古印體</vt:lpstr>
      <vt:lpstr>文鼎特毛楷</vt:lpstr>
      <vt:lpstr>新細明體</vt:lpstr>
      <vt:lpstr>Arial</vt:lpstr>
      <vt:lpstr>Calibri</vt:lpstr>
      <vt:lpstr>Calibri Light</vt:lpstr>
      <vt:lpstr>Georgia</vt:lpstr>
      <vt:lpstr>Office Theme</vt:lpstr>
      <vt:lpstr>  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2021-10-26T02:42:58Z</dcterms:created>
  <dcterms:modified xsi:type="dcterms:W3CDTF">2021-11-02T03:06:42Z</dcterms:modified>
</cp:coreProperties>
</file>