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Rg st="2" end="7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834" autoAdjust="0"/>
  </p:normalViewPr>
  <p:slideViewPr>
    <p:cSldViewPr>
      <p:cViewPr>
        <p:scale>
          <a:sx n="81" d="100"/>
          <a:sy n="81" d="100"/>
        </p:scale>
        <p:origin x="111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071658" cy="6858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9"/>
            <a:ext cx="9144000" cy="68564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1556793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2636912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101-0222-448F-AA97-A96D96414C9A}" type="datetimeFigureOut">
              <a:rPr lang="zh-TW" altLang="en-US" smtClean="0"/>
              <a:t>2021/11/2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D61B3-251B-4BA9-AEA6-8B3DC1AF00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5258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  <p:pic>
        <p:nvPicPr>
          <p:cNvPr id="3" name="圖片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4"/>
            <a:ext cx="9144000" cy="1284025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1"/>
            <a:ext cx="9071659" cy="68580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61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i="0" u="none" strike="noStrike" kern="100" baseline="0" dirty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低碳生活我最行</a:t>
            </a:r>
            <a:endParaRPr lang="zh-TW" altLang="en-US" b="1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我是環保小尖兵</a:t>
            </a:r>
            <a:endParaRPr lang="zh-TW" altLang="en-US" b="0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3356992"/>
            <a:ext cx="6100916" cy="3036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1867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0" advTm="2000">
        <p14:ripple/>
        <p:sndAc>
          <p:stSnd>
            <p:snd r:embed="rId2" name="bomb.wav"/>
          </p:stSnd>
        </p:sndAc>
      </p:transition>
    </mc:Choice>
    <mc:Fallback>
      <p:transition spd="slow" advClick="0" advTm="200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dirty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低碳生活的重要性</a:t>
            </a:r>
            <a:endParaRPr lang="zh-TW" altLang="en-US" b="1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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大量二氧化碳導致氣溫上升，讓地球發燒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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唯有實行低碳生活，減少二氧化碳排放，才能為地球降溫，帶來健康的環境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804" y="3356992"/>
            <a:ext cx="6245591" cy="3108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319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0" advTm="2000">
        <p14:warp dir="in"/>
        <p:sndAc>
          <p:stSnd>
            <p:snd r:embed="rId2" name="bomb.wav"/>
          </p:stSnd>
        </p:sndAc>
      </p:transition>
    </mc:Choice>
    <mc:Fallback>
      <p:transition spd="slow" advClick="0" advTm="200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低碳飲食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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選用國產及當季的食物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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選購有合格標章的農產品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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自備餐具及保溫杯、水壺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3532013"/>
            <a:ext cx="3240360" cy="2581486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898" y="3356992"/>
            <a:ext cx="3275856" cy="3089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14163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 advClick="0" advTm="2000">
        <p15:prstTrans prst="airplane"/>
        <p:sndAc>
          <p:stSnd>
            <p:snd r:embed="rId2" name="hammer.wav"/>
          </p:stSnd>
        </p:sndAc>
      </p:transition>
    </mc:Choice>
    <mc:Fallback>
      <p:transition spd="slow" advClick="0" advTm="2000">
        <p:fad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低碳用電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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隨手關燈、拔掉不需使用的插頭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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選購貼有省電標章的產品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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冷氣溫度控制在</a:t>
            </a:r>
            <a:r>
              <a:rPr lang="en-US" altLang="zh-TW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26~28</a:t>
            </a: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℃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2613514"/>
            <a:ext cx="3259088" cy="349026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84" y="3140968"/>
            <a:ext cx="4028354" cy="3384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439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0" advTm="2000">
        <p14:shred/>
        <p:sndAc>
          <p:stSnd>
            <p:snd r:embed="rId2" name="applause.wav"/>
          </p:stSnd>
        </p:sndAc>
      </p:transition>
    </mc:Choice>
    <mc:Fallback>
      <p:transition spd="slow" advClick="0" advTm="200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低碳旅行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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住宿旅館時，自備盥洗用品，續住不更換床單、毛巾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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優先選擇有認證的環保旅店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3068960"/>
            <a:ext cx="6509214" cy="3239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957662"/>
      </p:ext>
    </p:extLst>
  </p:cSld>
  <p:clrMapOvr>
    <a:masterClrMapping/>
  </p:clrMapOvr>
  <p:transition spd="slow" advClick="0" advTm="2000">
    <p:blinds dir="vert"/>
    <p:sndAc>
      <p:stSnd>
        <p:snd r:embed="rId2" name="voltage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dirty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低碳交通</a:t>
            </a:r>
            <a:endParaRPr lang="zh-TW" altLang="en-US" b="1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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多走路或搭乘大眾運輸工具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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租借</a:t>
            </a:r>
            <a:r>
              <a:rPr lang="en-US" altLang="zh-TW" kern="100" dirty="0" err="1">
                <a:latin typeface="Calibri" panose="020F0502020204030204" pitchFamily="34" charset="0"/>
                <a:ea typeface="新細明體" panose="02020500000000000000" pitchFamily="18" charset="-120"/>
              </a:rPr>
              <a:t>YouBike</a:t>
            </a: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 微笑單車，健康又環保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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停車熄火，減少空氣污染，節省油耗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3155355"/>
            <a:ext cx="6192688" cy="3336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72603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 advTm="2000">
        <p15:prstTrans prst="origami"/>
        <p:sndAc>
          <p:stSnd>
            <p:snd r:embed="rId2" name="explode.wav"/>
          </p:stSnd>
        </p:sndAc>
      </p:transition>
    </mc:Choice>
    <mc:Fallback>
      <p:transition spd="slow" advClick="0" advTm="200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再</a:t>
            </a:r>
            <a:r>
              <a:rPr lang="zh-TW" altLang="en-US" dirty="0" smtClean="0"/>
              <a:t>看一次按空白</a:t>
            </a:r>
            <a:r>
              <a:rPr lang="zh-TW" altLang="en-US" dirty="0"/>
              <a:t>鍵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不看的話按</a:t>
            </a:r>
            <a:r>
              <a:rPr lang="en-US" altLang="zh-TW" dirty="0" smtClean="0"/>
              <a:t>ESC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88949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4波形範本 [唯讀]" id="{EBCF734C-59C3-44CB-BDC1-F59F4DF4C76C}" vid="{7A2C8C35-E5AC-41A0-A5C1-0E800A5CC6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40202</Template>
  <TotalTime>0</TotalTime>
  <Words>158</Words>
  <Application>Microsoft Office PowerPoint</Application>
  <PresentationFormat>如螢幕大小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新細明體</vt:lpstr>
      <vt:lpstr>Arial</vt:lpstr>
      <vt:lpstr>Calibri</vt:lpstr>
      <vt:lpstr>Calibri Light</vt:lpstr>
      <vt:lpstr>Georgia</vt:lpstr>
      <vt:lpstr>Times New Roman</vt:lpstr>
      <vt:lpstr>Wingdings</vt:lpstr>
      <vt:lpstr>訓練</vt:lpstr>
      <vt:lpstr>低碳生活我最行</vt:lpstr>
      <vt:lpstr>低碳生活的重要性</vt:lpstr>
      <vt:lpstr>低碳飲食</vt:lpstr>
      <vt:lpstr>低碳用電</vt:lpstr>
      <vt:lpstr>低碳旅行</vt:lpstr>
      <vt:lpstr>低碳交通</vt:lpstr>
      <vt:lpstr>再看一次按空白鍵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2021-11-02T02:45:39Z</dcterms:created>
  <dcterms:modified xsi:type="dcterms:W3CDTF">2021-11-02T03:11:54Z</dcterms:modified>
</cp:coreProperties>
</file>