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57" r:id="rId3"/>
    <p:sldId id="258" r:id="rId4"/>
    <p:sldId id="260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32C5D79-E691-4B51-88CB-C0A16ECEC709}" type="datetimeFigureOut">
              <a:rPr lang="en-US" altLang="zh-TW" smtClean="0"/>
              <a:t>12/21/2021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FE037FB0-595B-40EF-A0BA-20862A72C3E0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D550A96-7895-4775-80EE-AA77FEB2A3F9}" type="datetimeFigureOut">
              <a:t>2021/12/21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B94165F4-379C-44F2-8E89-DB43904FE85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 latinLnBrk="0">
              <a:defRPr lang="zh-TW" sz="66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 latinLnBrk="0">
              <a:buNone/>
              <a:defRPr lang="zh-TW"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t>2021/12/21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latinLnBrk="0">
              <a:defRPr lang="zh-TW" sz="48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latinLnBrk="0">
              <a:buNone/>
              <a:defRPr lang="zh-TW"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t>2021/12/21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t>2021/12/21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手繪多邊形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1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TW"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TW"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t>2021/12/21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t>2021/12/21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t>2021/12/21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t>2021/12/21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t>2021/12/21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t>2021/12/21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t>2021/12/21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14" name="手繪多邊形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15" name="手繪多邊形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16" name="手繪多邊形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17" name="手繪多邊形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18" name="手繪多邊形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19" name="手繪多邊形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0" name="手繪多邊形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1" name="手繪多邊形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2" name="手繪多邊形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3" name="手繪多邊形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4" name="手繪多邊形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25" name="手繪多邊形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6" name="手繪多邊形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7" name="手繪多邊形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28" name="手繪多邊形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29" name="手繪多邊形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0" name="手繪多邊形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1" name="手繪多邊形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2" name="手繪多邊形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33" name="手繪多邊形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4" name="手繪多邊形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5" name="手繪多邊形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36" name="手繪多邊形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7" name="手繪多邊形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8" name="手繪多邊形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9" name="手繪多邊形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0" name="手繪多邊形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41" name="手繪多邊形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2" name="手繪多邊形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3" name="手繪多邊形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44" name="手繪多邊形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5" name="手繪多邊形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6" name="手繪多邊形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7" name="手繪多邊形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48" name="手繪多邊形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9" name="手繪多邊形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50" name="手繪多邊形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1" name="手繪多邊形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2" name="手繪多邊形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3" name="手繪多邊形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54" name="手繪多邊形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5" name="手繪多邊形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6" name="手繪多邊形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7" name="手繪多邊形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8" name="手繪多邊形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59" name="手繪多邊形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60" name="手繪多邊形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61" name="手繪多邊形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62" name="手繪多邊形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63" name="手繪多邊形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</p:grpSp>
        </p:grpSp>
        <p:sp>
          <p:nvSpPr>
            <p:cNvPr id="10" name="手繪多邊形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 latinLnBrk="0">
              <a:defRPr lang="zh-TW" sz="36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68" name="圖片版面配置區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手繪多邊形 63"/>
          <p:cNvSpPr>
            <a:spLocks/>
          </p:cNvSpPr>
          <p:nvPr/>
        </p:nvSpPr>
        <p:spPr bwMode="auto">
          <a:xfrm>
            <a:off x="1185732" y="336529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7" name="圖片版面配置區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70" name="手繪多邊形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3" name="手繪多邊形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/>
            </a:p>
          </p:txBody>
        </p:sp>
        <p:sp>
          <p:nvSpPr>
            <p:cNvPr id="74" name="手繪多邊形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5" name="手繪多邊形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6" name="手繪多邊形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9" name="手繪多邊形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/>
            </a:p>
          </p:txBody>
        </p:sp>
        <p:sp>
          <p:nvSpPr>
            <p:cNvPr id="80" name="手繪多邊形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1" name="手繪多邊形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2" name="手繪多邊形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zh-TW"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t>2021/12/21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t>2021/12/21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488128"/>
            <a:ext cx="9841398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" name="手繪多邊形 9"/>
          <p:cNvSpPr>
            <a:spLocks/>
          </p:cNvSpPr>
          <p:nvPr/>
        </p:nvSpPr>
        <p:spPr bwMode="auto">
          <a:xfrm>
            <a:off x="1359236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7" name="手繪多邊形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圖片版面配置區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張圖片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t>2021/12/21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2" name="圖片版面配置區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3" name="手繪多邊形 5"/>
          <p:cNvSpPr>
            <a:spLocks/>
          </p:cNvSpPr>
          <p:nvPr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4" name="手繪多邊形 5"/>
          <p:cNvSpPr>
            <a:spLocks/>
          </p:cNvSpPr>
          <p:nvPr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5" name="手繪多邊形 5"/>
          <p:cNvSpPr>
            <a:spLocks/>
          </p:cNvSpPr>
          <p:nvPr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6" name="圖片版面配置區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張圖片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t>2021/12/21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  <p:sp>
        <p:nvSpPr>
          <p:cNvPr id="17" name="手繪多邊形 5"/>
          <p:cNvSpPr>
            <a:spLocks/>
          </p:cNvSpPr>
          <p:nvPr/>
        </p:nvSpPr>
        <p:spPr bwMode="auto">
          <a:xfrm rot="5142891" flipH="1" flipV="1">
            <a:off x="247644" y="1721806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8" name="手繪多邊形 5"/>
          <p:cNvSpPr>
            <a:spLocks/>
          </p:cNvSpPr>
          <p:nvPr/>
        </p:nvSpPr>
        <p:spPr bwMode="auto">
          <a:xfrm rot="5239426" flipH="1" flipV="1">
            <a:off x="357111" y="1796769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9" name="手繪多邊形 5"/>
          <p:cNvSpPr>
            <a:spLocks/>
          </p:cNvSpPr>
          <p:nvPr/>
        </p:nvSpPr>
        <p:spPr bwMode="auto">
          <a:xfrm rot="16039426" flipV="1">
            <a:off x="479976" y="1881660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0" name="手繪多邊形 5"/>
          <p:cNvSpPr>
            <a:spLocks/>
          </p:cNvSpPr>
          <p:nvPr/>
        </p:nvSpPr>
        <p:spPr bwMode="auto">
          <a:xfrm rot="5245851" flipH="1">
            <a:off x="6988110" y="1660590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1" name="手繪多邊形 5"/>
          <p:cNvSpPr>
            <a:spLocks/>
          </p:cNvSpPr>
          <p:nvPr/>
        </p:nvSpPr>
        <p:spPr bwMode="auto">
          <a:xfrm rot="5400000" flipH="1">
            <a:off x="7081289" y="1726284"/>
            <a:ext cx="4725692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2" name="手繪多邊形 5"/>
          <p:cNvSpPr>
            <a:spLocks/>
          </p:cNvSpPr>
          <p:nvPr/>
        </p:nvSpPr>
        <p:spPr bwMode="auto">
          <a:xfrm rot="16200000">
            <a:off x="7174180" y="1791642"/>
            <a:ext cx="4510462" cy="30912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3" name="手繪多邊形 5"/>
          <p:cNvSpPr>
            <a:spLocks/>
          </p:cNvSpPr>
          <p:nvPr/>
        </p:nvSpPr>
        <p:spPr bwMode="auto">
          <a:xfrm rot="5400000" flipH="1" flipV="1">
            <a:off x="3411348" y="1401382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4" name="手繪多邊形 5"/>
          <p:cNvSpPr>
            <a:spLocks/>
          </p:cNvSpPr>
          <p:nvPr/>
        </p:nvSpPr>
        <p:spPr bwMode="auto">
          <a:xfrm rot="5400000" flipH="1" flipV="1">
            <a:off x="3498864" y="1461258"/>
            <a:ext cx="5191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5" name="手繪多邊形 5"/>
          <p:cNvSpPr>
            <a:spLocks/>
          </p:cNvSpPr>
          <p:nvPr/>
        </p:nvSpPr>
        <p:spPr bwMode="auto">
          <a:xfrm rot="5400000" flipH="1" flipV="1">
            <a:off x="3599500" y="1547247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6" name="圖片版面配置區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 latinLnBrk="0">
              <a:buNone/>
              <a:defRPr lang="zh-TW" sz="1800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27" name="圖片版面配置區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 latinLnBrk="0">
              <a:buNone/>
              <a:defRPr lang="zh-TW" sz="1800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28" name="圖片版面配置區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 latinLnBrk="0">
              <a:buNone/>
              <a:defRPr lang="zh-TW" sz="1800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手繪多邊形 23"/>
          <p:cNvSpPr>
            <a:spLocks/>
          </p:cNvSpPr>
          <p:nvPr/>
        </p:nvSpPr>
        <p:spPr bwMode="auto">
          <a:xfrm rot="10800000">
            <a:off x="822959" y="1630677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5" name="手繪多邊形 9"/>
          <p:cNvSpPr>
            <a:spLocks/>
          </p:cNvSpPr>
          <p:nvPr/>
        </p:nvSpPr>
        <p:spPr bwMode="auto">
          <a:xfrm rot="10800000">
            <a:off x="970662" y="1739065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6" name="手繪多邊形 9"/>
          <p:cNvSpPr>
            <a:spLocks/>
          </p:cNvSpPr>
          <p:nvPr/>
        </p:nvSpPr>
        <p:spPr bwMode="auto">
          <a:xfrm rot="10800000">
            <a:off x="1022003" y="1800807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 rot="5106336">
            <a:off x="4893039" y="1012328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8" name="手繪多邊形 9"/>
          <p:cNvSpPr>
            <a:spLocks/>
          </p:cNvSpPr>
          <p:nvPr/>
        </p:nvSpPr>
        <p:spPr bwMode="auto">
          <a:xfrm rot="5106336">
            <a:off x="5015934" y="1096160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9" name="手繪多邊形 9"/>
          <p:cNvSpPr>
            <a:spLocks/>
          </p:cNvSpPr>
          <p:nvPr/>
        </p:nvSpPr>
        <p:spPr bwMode="auto">
          <a:xfrm rot="5106336">
            <a:off x="5073495" y="1163712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0" name="手繪多邊形 29"/>
          <p:cNvSpPr>
            <a:spLocks/>
          </p:cNvSpPr>
          <p:nvPr/>
        </p:nvSpPr>
        <p:spPr bwMode="auto">
          <a:xfrm rot="5837788">
            <a:off x="7669629" y="2059872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1" name="手繪多邊形 9"/>
          <p:cNvSpPr>
            <a:spLocks/>
          </p:cNvSpPr>
          <p:nvPr/>
        </p:nvSpPr>
        <p:spPr bwMode="auto">
          <a:xfrm rot="5837788">
            <a:off x="7774010" y="2167696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2" name="手繪多邊形 9"/>
          <p:cNvSpPr>
            <a:spLocks/>
          </p:cNvSpPr>
          <p:nvPr/>
        </p:nvSpPr>
        <p:spPr bwMode="auto">
          <a:xfrm rot="5837788">
            <a:off x="7816672" y="2218287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3" name="手繪多邊形 32"/>
          <p:cNvSpPr>
            <a:spLocks/>
          </p:cNvSpPr>
          <p:nvPr/>
        </p:nvSpPr>
        <p:spPr bwMode="auto">
          <a:xfrm flipH="1">
            <a:off x="6019800" y="3959649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4" name="手繪多邊形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5" name="手繪多邊形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6" name="圖片版面配置區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7" name="圖片版面配置區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8" name="圖片版面配置區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lang="zh-TW" sz="16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t>2021/12/21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四張圖片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手繪多邊形 5"/>
          <p:cNvSpPr>
            <a:spLocks/>
          </p:cNvSpPr>
          <p:nvPr/>
        </p:nvSpPr>
        <p:spPr bwMode="auto">
          <a:xfrm rot="21432709">
            <a:off x="6324263" y="3487057"/>
            <a:ext cx="4288074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t>2021/12/21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  <p:sp>
        <p:nvSpPr>
          <p:cNvPr id="29" name="手繪多邊形 5"/>
          <p:cNvSpPr>
            <a:spLocks/>
          </p:cNvSpPr>
          <p:nvPr/>
        </p:nvSpPr>
        <p:spPr bwMode="auto">
          <a:xfrm flipV="1">
            <a:off x="6288832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0" name="手繪多邊形 5"/>
          <p:cNvSpPr>
            <a:spLocks/>
          </p:cNvSpPr>
          <p:nvPr/>
        </p:nvSpPr>
        <p:spPr bwMode="auto">
          <a:xfrm rot="160574" flipV="1">
            <a:off x="6341325" y="304472"/>
            <a:ext cx="418892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1" name="手繪多邊形 5"/>
          <p:cNvSpPr>
            <a:spLocks/>
          </p:cNvSpPr>
          <p:nvPr/>
        </p:nvSpPr>
        <p:spPr bwMode="auto">
          <a:xfrm rot="10960574" flipH="1" flipV="1">
            <a:off x="6428390" y="357897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32" name="手繪多邊形 5"/>
          <p:cNvSpPr>
            <a:spLocks/>
          </p:cNvSpPr>
          <p:nvPr/>
        </p:nvSpPr>
        <p:spPr bwMode="auto">
          <a:xfrm flipH="1">
            <a:off x="1656574" y="3430171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3" name="手繪多邊形 5"/>
          <p:cNvSpPr>
            <a:spLocks/>
          </p:cNvSpPr>
          <p:nvPr/>
        </p:nvSpPr>
        <p:spPr bwMode="auto">
          <a:xfrm flipH="1">
            <a:off x="1711524" y="3498638"/>
            <a:ext cx="4054926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4" name="手繪多邊形 5"/>
          <p:cNvSpPr>
            <a:spLocks/>
          </p:cNvSpPr>
          <p:nvPr/>
        </p:nvSpPr>
        <p:spPr bwMode="auto">
          <a:xfrm rot="10800000">
            <a:off x="1795205" y="3576013"/>
            <a:ext cx="3870246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35" name="手繪多邊形 5"/>
          <p:cNvSpPr>
            <a:spLocks/>
          </p:cNvSpPr>
          <p:nvPr/>
        </p:nvSpPr>
        <p:spPr bwMode="auto">
          <a:xfrm rot="200049" flipH="1" flipV="1">
            <a:off x="1604864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6" name="手繪多邊形 5"/>
          <p:cNvSpPr>
            <a:spLocks/>
          </p:cNvSpPr>
          <p:nvPr/>
        </p:nvSpPr>
        <p:spPr bwMode="auto">
          <a:xfrm flipH="1" flipV="1">
            <a:off x="1684947" y="325852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7" name="手繪多邊形 5"/>
          <p:cNvSpPr>
            <a:spLocks/>
          </p:cNvSpPr>
          <p:nvPr/>
        </p:nvSpPr>
        <p:spPr bwMode="auto">
          <a:xfrm flipH="1" flipV="1">
            <a:off x="1735448" y="393162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38" name="手繪多邊形 5"/>
          <p:cNvSpPr>
            <a:spLocks/>
          </p:cNvSpPr>
          <p:nvPr/>
        </p:nvSpPr>
        <p:spPr bwMode="auto">
          <a:xfrm>
            <a:off x="6419893" y="3558258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9" name="手繪多邊形 5"/>
          <p:cNvSpPr>
            <a:spLocks/>
          </p:cNvSpPr>
          <p:nvPr/>
        </p:nvSpPr>
        <p:spPr bwMode="auto">
          <a:xfrm>
            <a:off x="6487007" y="3625374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0" name="圖片版面配置區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1" name="圖片版面配置區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2" name="圖片版面配置區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3" name="圖片版面配置區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t>2021/12/21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pPr/>
              <a:t>‹#›</a:t>
            </a:fld>
            <a:endParaRPr lang="zh-TW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39" name="手繪多邊形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0" name="手繪多邊形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1" name="手繪多邊形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2" name="手繪多邊形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3" name="手繪多邊形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4" name="手繪多邊形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5" name="手繪多邊形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6" name="手繪多邊形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7" name="手繪多邊形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8" name="圖片版面配置區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9" name="圖片版面配置區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50" name="圖片版面配置區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51" name="矩形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lang="zh-TW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" name="手繪多邊形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" name="手繪多邊形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" name="手繪多邊形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" name="手繪多邊形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" name="手繪多邊形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" name="手繪多邊形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" name="手繪多邊形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" name="手繪多邊形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" name="手繪多邊形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" name="手繪多邊形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" name="手繪多邊形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" name="手繪多邊形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" name="手繪多邊形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" name="手繪多邊形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" name="手繪多邊形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" name="手繪多邊形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" name="手繪多邊形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" name="手繪多邊形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" name="手繪多邊形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" name="手繪多邊形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" name="手繪多邊形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" name="手繪多邊形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" name="手繪多邊形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" name="手繪多邊形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" name="手繪多邊形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" name="手繪多邊形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" name="手繪多邊形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" name="手繪多邊形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" name="手繪多邊形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8" name="手繪多邊形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9" name="手繪多邊形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0" name="手繪多邊形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1" name="手繪多邊形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2" name="手繪多邊形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3" name="手繪多邊形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4" name="手繪多邊形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5" name="手繪多邊形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6" name="手繪多邊形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7" name="手繪多邊形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8" name="手繪多邊形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9" name="手繪多邊形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0" name="手繪多邊形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1" name="手繪多邊形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2" name="手繪多邊形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3" name="手繪多邊形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4" name="手繪多邊形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5" name="手繪多邊形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6" name="手繪多邊形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7" name="手繪多邊形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8" name="手繪多邊形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9" name="手繪多邊形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0" name="手繪多邊形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1" name="手繪多邊形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2" name="手繪多邊形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3" name="手繪多邊形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4" name="手繪多邊形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5" name="手繪多邊形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6" name="手繪多邊形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7" name="手繪多邊形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" name="手繪多邊形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" name="手繪多邊形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" name="手繪多邊形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1" name="手繪多邊形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2" name="手繪多邊形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3" name="手繪多邊形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4" name="手繪多邊形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5" name="手繪多邊形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6" name="手繪多邊形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7" name="手繪多邊形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8" name="手繪多邊形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9" name="手繪多邊形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0" name="手繪多邊形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" name="手繪多邊形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2" name="手繪多邊形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3" name="手繪多邊形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4" name="手繪多邊形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5" name="手繪多邊形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6" name="手繪多邊形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7" name="手繪多邊形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8" name="手繪多邊形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9" name="手繪多邊形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0" name="手繪多邊形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1" name="手繪多邊形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2" name="手繪多邊形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3" name="手繪多邊形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4" name="手繪多邊形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5" name="手繪多邊形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6" name="手繪多邊形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7" name="手繪多邊形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8" name="手繪多邊形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9" name="手繪多邊形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0" name="手繪多邊形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1" name="手繪多邊形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2" name="手繪多邊形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3" name="手繪多邊形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4" name="手繪多邊形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5" name="手繪多邊形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6" name="手繪多邊形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7" name="手繪多邊形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9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CF2F181-94B8-48A3-BCAE-F0C842125A38}" type="datetime1">
              <a:rPr lang="en-US" altLang="zh-TW" smtClean="0"/>
              <a:pPr/>
              <a:t>12/21/2021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9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9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特別嘉賓</a:t>
            </a:r>
            <a:endParaRPr lang="zh-TW" dirty="0">
              <a:solidFill>
                <a:srgbClr val="7030A0"/>
              </a:solidFill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dirty="0"/>
          </a:p>
        </p:txBody>
      </p:sp>
      <p:pic>
        <p:nvPicPr>
          <p:cNvPr id="8" name="圖片版面配置區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9" t="4468" r="33416" b="11052"/>
          <a:stretch/>
        </p:blipFill>
        <p:spPr>
          <a:xfrm>
            <a:off x="1549205" y="1189976"/>
            <a:ext cx="5937661" cy="4244710"/>
          </a:xfrm>
        </p:spPr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9600" dirty="0" smtClean="0">
                <a:solidFill>
                  <a:schemeClr val="accent6">
                    <a:lumMod val="50000"/>
                  </a:schemeClr>
                </a:solidFill>
                <a:latin typeface="文鼎超黑" panose="020B0609010101010101" pitchFamily="49" charset="-120"/>
                <a:ea typeface="文鼎超黑" panose="020B0609010101010101" pitchFamily="49" charset="-120"/>
              </a:rPr>
              <a:t>我在跳舞</a:t>
            </a:r>
            <a:endParaRPr lang="zh-TW" sz="9600" dirty="0">
              <a:solidFill>
                <a:schemeClr val="accent6">
                  <a:lumMod val="50000"/>
                </a:schemeClr>
              </a:solidFill>
              <a:latin typeface="文鼎超黑" panose="020B0609010101010101" pitchFamily="49" charset="-120"/>
              <a:ea typeface="文鼎超黑" panose="020B0609010101010101" pitchFamily="49" charset="-120"/>
            </a:endParaRPr>
          </a:p>
        </p:txBody>
      </p:sp>
      <p:pic>
        <p:nvPicPr>
          <p:cNvPr id="4" name="圖片版面配置區 3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2" t="31408" r="-250" b="21331"/>
          <a:stretch/>
        </p:blipFill>
        <p:spPr>
          <a:xfrm>
            <a:off x="1228498" y="169816"/>
            <a:ext cx="9731829" cy="5034651"/>
          </a:xfrm>
        </p:spPr>
      </p:pic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8" t="21519" r="38904" b="-3573"/>
          <a:stretch/>
        </p:blipFill>
        <p:spPr>
          <a:xfrm>
            <a:off x="1460664" y="1177218"/>
            <a:ext cx="2660073" cy="4546688"/>
          </a:xfrm>
        </p:spPr>
      </p:pic>
      <p:pic>
        <p:nvPicPr>
          <p:cNvPr id="10" name="圖片版面配置區 9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24904"/>
          <a:stretch>
            <a:fillRect/>
          </a:stretch>
        </p:blipFill>
        <p:spPr/>
      </p:pic>
      <p:pic>
        <p:nvPicPr>
          <p:cNvPr id="12" name="圖片版面配置區 11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7" r="248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1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1" b="130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" b="5249"/>
          <a:stretch>
            <a:fillRect/>
          </a:stretch>
        </p:blipFill>
        <p:spPr/>
      </p:pic>
      <p:pic>
        <p:nvPicPr>
          <p:cNvPr id="3" name="圖片版面配置區 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" r="316"/>
          <a:stretch>
            <a:fillRect/>
          </a:stretch>
        </p:blipFill>
        <p:spPr/>
      </p:pic>
      <p:pic>
        <p:nvPicPr>
          <p:cNvPr id="4" name="圖片版面配置區 3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r="126"/>
          <a:stretch>
            <a:fillRect/>
          </a:stretch>
        </p:blipFill>
        <p:spPr/>
      </p:pic>
      <p:pic>
        <p:nvPicPr>
          <p:cNvPr id="5" name="圖片版面配置區 4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r="2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69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vesAlbum_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7" id="{C8A7F2DC-1CA9-4B47-BA12-1E140B211A2F}" vid="{67C1FB5F-CB32-4DD6-993C-7B5212944FC8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A8FCBB-2759-4EBF-B752-E9F4336E1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相簿範本_家庭相簿</Template>
  <TotalTime>0</TotalTime>
  <Words>5</Words>
  <Application>Microsoft Office PowerPoint</Application>
  <PresentationFormat>寬螢幕</PresentationFormat>
  <Paragraphs>2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Microsoft JhengHei UI</vt:lpstr>
      <vt:lpstr>文鼎中特廣告體</vt:lpstr>
      <vt:lpstr>文鼎超黑</vt:lpstr>
      <vt:lpstr>新細明體</vt:lpstr>
      <vt:lpstr>Arial</vt:lpstr>
      <vt:lpstr>Cambria</vt:lpstr>
      <vt:lpstr>LeavesAlbum_16x9</vt:lpstr>
      <vt:lpstr>特別嘉賓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2021-12-14T02:43:35Z</dcterms:created>
  <dcterms:modified xsi:type="dcterms:W3CDTF">2021-12-21T03:02:20Z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TC034888359991</vt:lpwstr>
  </property>
</Properties>
</file>