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  <a:endParaRPr lang="zh-TW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FF"/>
                </a:solidFill>
              </a:rPr>
              <a:t>護眼有一套</a:t>
            </a:r>
            <a:endParaRPr lang="zh-TW" dirty="0">
              <a:solidFill>
                <a:srgbClr val="FFFF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74" y="3198804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45771" y="1498963"/>
            <a:ext cx="9134856" cy="4152901"/>
          </a:xfrm>
        </p:spPr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打電腦、看電視、滑手機等，每天使用少於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小時</a:t>
            </a:r>
          </a:p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使用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30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分鐘，休息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10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19416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9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3816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zh-TW" altLang="en-US" sz="2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燈光充足、不閃爍</a:t>
            </a:r>
          </a:p>
          <a:p>
            <a:r>
              <a:rPr lang="zh-TW" alt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不關燈或在昏暗環境使用</a:t>
            </a:r>
            <a:r>
              <a:rPr lang="en-US" altLang="zh-TW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</a:t>
            </a:r>
            <a:r>
              <a:rPr lang="zh-TW" altLang="en-US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81556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06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每天戶外運動，最少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46550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1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2021-10-12T03:02:29Z</dcterms:created>
  <dcterms:modified xsi:type="dcterms:W3CDTF">2021-10-19T03:04:15Z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