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300" y="-8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搶救</a:t>
            </a:r>
            <a:r>
              <a:rPr lang="en-US" altLang="zh-TW" dirty="0"/>
              <a:t>3C</a:t>
            </a:r>
            <a:r>
              <a:rPr lang="zh-TW" altLang="en-US" dirty="0"/>
              <a:t>惡視力</a:t>
            </a:r>
            <a:endParaRPr lang="zh-TW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護眼有一套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限時使用3</a:t>
            </a:r>
            <a:r>
              <a:rPr lang="zh-TW" altLang="en-US" dirty="0" smtClean="0"/>
              <a:t>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17118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16578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</a:t>
            </a:r>
            <a:r>
              <a:rPr lang="zh-TW" altLang="en-US" dirty="0" smtClean="0"/>
              <a:t>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/>
              <a:t>小時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029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2範本_有趣的秋季簡報 [唯讀]" id="{751202AC-81E0-4B59-922C-DD507BAC3C51}" vid="{3B9265D9-F085-4DEF-AFD1-39D047D0B893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40213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2021-10-19T03:00:48Z</dcterms:created>
  <dcterms:modified xsi:type="dcterms:W3CDTF">2021-10-19T03:01:22Z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