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88" r:id="rId4"/>
    <p:sldId id="289" r:id="rId5"/>
    <p:sldId id="29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AA7DCED7-556A-4E65-ADB3-DA7F9CE46FE3}">
          <p14:sldIdLst>
            <p14:sldId id="256"/>
            <p14:sldId id="288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>
        <p:scale>
          <a:sx n="60" d="100"/>
          <a:sy n="60" d="100"/>
        </p:scale>
        <p:origin x="1098" y="25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搶救</a:t>
            </a:r>
            <a:r>
              <a:rPr lang="en-US" altLang="zh-TW" dirty="0">
                <a:solidFill>
                  <a:schemeClr val="accent6">
                    <a:lumMod val="5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惡視力</a:t>
            </a:r>
            <a:endParaRPr lang="zh-TW" dirty="0">
              <a:solidFill>
                <a:schemeClr val="accent6">
                  <a:lumMod val="5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440" y="2967756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標題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限時使用</a:t>
            </a:r>
            <a:r>
              <a:rPr lang="en-US" altLang="zh-TW" dirty="0">
                <a:solidFill>
                  <a:schemeClr val="accent2">
                    <a:lumMod val="5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endParaRPr lang="zh-TW" dirty="0">
              <a:solidFill>
                <a:schemeClr val="accent2">
                  <a:lumMod val="5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14" name="內容版面配置區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solidFill>
                <a:schemeClr val="bg2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  <a:endParaRPr lang="zh-TW" dirty="0">
              <a:solidFill>
                <a:schemeClr val="bg2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890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26958">
            <a:off x="5516928" y="3072413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456" y="148590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99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127870"/>
            <a:ext cx="9133730" cy="1233424"/>
          </a:xfrm>
          <a:prstGeom prst="smileyFace">
            <a:avLst/>
          </a:prstGeom>
        </p:spPr>
        <p:txBody>
          <a:bodyPr>
            <a:normAutofit fontScale="90000"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/>
            </a:r>
            <a:b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</a:b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  <a:ln>
            <a:solidFill>
              <a:srgbClr val="FFFF00"/>
            </a:solidFill>
          </a:ln>
        </p:spPr>
        <p:txBody>
          <a:bodyPr/>
          <a:lstStyle/>
          <a:p>
            <a:endParaRPr lang="zh-TW" altLang="en-US" dirty="0"/>
          </a:p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cxnSp>
        <p:nvCxnSpPr>
          <p:cNvPr id="5" name="肘形接點 4"/>
          <p:cNvCxnSpPr/>
          <p:nvPr/>
        </p:nvCxnSpPr>
        <p:spPr>
          <a:xfrm rot="16200000" flipH="1">
            <a:off x="3174274" y="1789611"/>
            <a:ext cx="3200400" cy="1110343"/>
          </a:xfrm>
          <a:prstGeom prst="bentConnector3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250" y="1803799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5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文鼎疊圓體</vt:lpstr>
      <vt:lpstr>清松手寫體1</vt:lpstr>
      <vt:lpstr>清松手寫體2</vt:lpstr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戶外活動不可少</vt:lpstr>
      <vt:lpstr> 光線要充足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2021-10-12T02:49:39Z</dcterms:created>
  <dcterms:modified xsi:type="dcterms:W3CDTF">2021-10-19T03:06:00Z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