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>
        <p:scale>
          <a:sx n="81" d="100"/>
          <a:sy n="81" d="100"/>
        </p:scale>
        <p:origin x="300" y="60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10/12/2021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2021/10/12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2021/10/12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2021/10/12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2021/10/12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2021/10/12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2021/10/12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2021/10/12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10/12/2021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2021/10/12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2021/10/12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2021/10/12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10/12/2021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搶救</a:t>
            </a:r>
            <a:r>
              <a:rPr lang="en-US" altLang="zh-TW" dirty="0"/>
              <a:t>3C</a:t>
            </a:r>
            <a:r>
              <a:rPr lang="zh-TW" altLang="en-US" dirty="0"/>
              <a:t>惡視力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endParaRPr lang="zh-TW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zh-TW" altLang="en-US" sz="38400" dirty="0"/>
              <a:t>護眼有一套</a:t>
            </a:r>
          </a:p>
          <a:p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限時使用</a:t>
            </a:r>
            <a:r>
              <a:rPr lang="en-US" altLang="zh-TW" dirty="0"/>
              <a:t>3C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TW" altLang="en-US" sz="6000" dirty="0"/>
              <a:t>打電腦、看電視、滑手機等，每天使用少於</a:t>
            </a:r>
            <a:r>
              <a:rPr lang="en-US" altLang="zh-TW" sz="6000" dirty="0"/>
              <a:t>2</a:t>
            </a:r>
            <a:r>
              <a:rPr lang="zh-TW" altLang="en-US" sz="6000" dirty="0"/>
              <a:t>小時</a:t>
            </a:r>
          </a:p>
          <a:p>
            <a:r>
              <a:rPr lang="zh-TW" altLang="en-US" sz="6000" dirty="0"/>
              <a:t>使用</a:t>
            </a:r>
            <a:r>
              <a:rPr lang="en-US" altLang="zh-TW" sz="6000" dirty="0"/>
              <a:t>30</a:t>
            </a:r>
            <a:r>
              <a:rPr lang="zh-TW" altLang="en-US" sz="6000" dirty="0"/>
              <a:t>分鐘，休息</a:t>
            </a:r>
            <a:r>
              <a:rPr lang="en-US" altLang="zh-TW" sz="6000" dirty="0"/>
              <a:t>10</a:t>
            </a:r>
            <a:r>
              <a:rPr lang="zh-TW" altLang="en-US" sz="6000" dirty="0"/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1151991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TW" altLang="en-US" sz="6600" dirty="0"/>
              <a:t>燈光充足、不閃爍</a:t>
            </a:r>
          </a:p>
          <a:p>
            <a:r>
              <a:rPr lang="zh-TW" altLang="en-US" sz="6600" dirty="0"/>
              <a:t>不關燈或在昏暗環境使用</a:t>
            </a:r>
            <a:r>
              <a:rPr lang="en-US" altLang="zh-TW" sz="6600" dirty="0"/>
              <a:t>3</a:t>
            </a:r>
            <a:r>
              <a:rPr lang="zh-TW" altLang="en-US" sz="6600" dirty="0"/>
              <a:t>Ｃ，對比變強很傷眼</a:t>
            </a:r>
          </a:p>
          <a:p>
            <a:endParaRPr lang="zh-TW" altLang="en-US" sz="59500" dirty="0"/>
          </a:p>
        </p:txBody>
      </p:sp>
    </p:spTree>
    <p:extLst>
      <p:ext uri="{BB962C8B-B14F-4D97-AF65-F5344CB8AC3E}">
        <p14:creationId xmlns:p14="http://schemas.microsoft.com/office/powerpoint/2010/main" val="1139619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" indent="0">
              <a:buNone/>
            </a:pPr>
            <a:r>
              <a:rPr lang="zh-TW" altLang="en-US" sz="7200" dirty="0"/>
              <a:t>多接觸大自然，多看遠方，可預防近視</a:t>
            </a:r>
          </a:p>
          <a:p>
            <a:pPr marL="45720" indent="0">
              <a:buNone/>
            </a:pPr>
            <a:r>
              <a:rPr lang="zh-TW" altLang="en-US" sz="7200" dirty="0"/>
              <a:t>每天戶外運動，最少</a:t>
            </a:r>
            <a:r>
              <a:rPr lang="en-US" altLang="zh-TW" sz="7200" dirty="0"/>
              <a:t>1</a:t>
            </a:r>
            <a:r>
              <a:rPr lang="zh-TW" altLang="en-US" sz="7200" dirty="0"/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2486698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77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  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2021-10-12T02:52:12Z</dcterms:created>
  <dcterms:modified xsi:type="dcterms:W3CDTF">2021-10-12T03:06:14Z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