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82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10/19/2021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2021/10/19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2021/10/19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10/19/2021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10/19/2021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搶救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惡視力</a:t>
            </a:r>
            <a:endParaRPr lang="zh-TW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4"/>
                </a:solidFill>
              </a:rPr>
              <a:t>護眼有一套</a:t>
            </a:r>
            <a:endParaRPr lang="zh-TW" b="1" dirty="0">
              <a:ln/>
              <a:solidFill>
                <a:schemeClr val="accent4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849" y="2991393"/>
            <a:ext cx="3310346" cy="1715367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5195753" y="324433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限時使用</a:t>
            </a:r>
            <a:r>
              <a:rPr lang="en-US" altLang="zh-TW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3C</a:t>
            </a:r>
            <a:endParaRPr lang="zh-TW" altLang="en-US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30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分鐘，休息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10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363" y="192993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56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33656" y="252476"/>
            <a:ext cx="9133730" cy="1233424"/>
          </a:xfrm>
        </p:spPr>
        <p:txBody>
          <a:bodyPr/>
          <a:lstStyle/>
          <a:p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光線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33656" y="1382718"/>
            <a:ext cx="9134856" cy="4152901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燈光充足、不閃爍</a:t>
            </a:r>
          </a:p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不關燈或在昏暗環境使用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Ｃ，對比變強很傷眼</a:t>
            </a:r>
          </a:p>
          <a:p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397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4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戶外活動不可少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526" y="202628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11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79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 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2021-10-12T02:52:31Z</dcterms:created>
  <dcterms:modified xsi:type="dcterms:W3CDTF">2021-10-19T03:04:51Z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