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6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未命名的章節" id="{75EA61C3-3050-46B5-B08B-942A6CE8FA83}">
          <p14:sldIdLst>
            <p14:sldId id="256"/>
            <p14:sldId id="257"/>
            <p14:sldId id="258"/>
            <p14:sldId id="259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582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10/19/2021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2021/10/19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2021/10/19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2021/10/19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2021/10/19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2021/10/19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2021/10/19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2021/10/19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10/19/2021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2021/10/19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2021/10/19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2021/10/19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10/19/2021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搶救</a:t>
            </a:r>
            <a:r>
              <a:rPr lang="en-US" altLang="zh-TW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惡視力</a:t>
            </a:r>
            <a:endParaRPr lang="zh-TW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9600" dirty="0">
                <a:ln w="0"/>
                <a:solidFill>
                  <a:schemeClr val="tx2">
                    <a:lumMod val="7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Highlight LET" pitchFamily="2" charset="0"/>
              </a:rPr>
              <a:t>護眼有一套</a:t>
            </a:r>
            <a:endParaRPr lang="zh-TW" sz="9600" dirty="0">
              <a:ln w="0"/>
              <a:solidFill>
                <a:schemeClr val="tx2">
                  <a:lumMod val="75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Highlight LET" pitchFamily="2" charset="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59790">
            <a:off x="5815750" y="4468323"/>
            <a:ext cx="3091494" cy="1903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8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                  3C</a:t>
            </a:r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限時使用</a:t>
            </a:r>
            <a:endParaRPr lang="zh-TW" altLang="en-US" sz="48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/>
              <a:t>打電腦、看電視、滑手機等，每天使用少於</a:t>
            </a:r>
            <a:r>
              <a:rPr lang="en-US" altLang="zh-TW" sz="4800" dirty="0"/>
              <a:t>2</a:t>
            </a:r>
            <a:r>
              <a:rPr lang="zh-TW" altLang="en-US" sz="4800" dirty="0"/>
              <a:t>小時</a:t>
            </a:r>
          </a:p>
          <a:p>
            <a:r>
              <a:rPr lang="zh-TW" altLang="en-US" sz="4800" dirty="0"/>
              <a:t>使用</a:t>
            </a:r>
            <a:r>
              <a:rPr lang="en-US" altLang="zh-TW" sz="4800" dirty="0"/>
              <a:t>30</a:t>
            </a:r>
            <a:r>
              <a:rPr lang="zh-TW" altLang="en-US" sz="4800" dirty="0"/>
              <a:t>分鐘，休息</a:t>
            </a:r>
            <a:r>
              <a:rPr lang="en-US" altLang="zh-TW" sz="4800" dirty="0"/>
              <a:t>10</a:t>
            </a:r>
            <a:r>
              <a:rPr lang="zh-TW" altLang="en-US" sz="48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8397" y="3954675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0165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84365" y="121848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dirty="0" smtClean="0"/>
              <a:t>                    </a:t>
            </a:r>
            <a:r>
              <a:rPr lang="zh-TW" altLang="en-US" sz="48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光線</a:t>
            </a:r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4800" dirty="0"/>
              <a:t>燈光充足、不閃爍</a:t>
            </a:r>
          </a:p>
          <a:p>
            <a:r>
              <a:rPr lang="zh-TW" altLang="en-US" sz="4800" dirty="0"/>
              <a:t>不關燈或在昏暗環境使用</a:t>
            </a:r>
            <a:r>
              <a:rPr lang="en-US" altLang="zh-TW" sz="4800" dirty="0"/>
              <a:t>3</a:t>
            </a:r>
            <a:r>
              <a:rPr lang="zh-TW" altLang="en-US" sz="4800" dirty="0"/>
              <a:t>Ｃ，對比變強很傷眼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5821" y="3785870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138781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9698" y="25247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dirty="0" smtClean="0"/>
              <a:t>               </a:t>
            </a:r>
            <a:r>
              <a:rPr lang="zh-TW" altLang="en-US" sz="48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戶外活動</a:t>
            </a:r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4800" dirty="0"/>
              <a:t>多接觸大自然，多看遠方，可預防近視</a:t>
            </a:r>
          </a:p>
          <a:p>
            <a:r>
              <a:rPr lang="zh-TW" altLang="en-US" sz="4800" dirty="0"/>
              <a:t>每天戶外運動，最少</a:t>
            </a:r>
            <a:r>
              <a:rPr lang="en-US" altLang="zh-TW" sz="4800" dirty="0"/>
              <a:t>1</a:t>
            </a:r>
            <a:r>
              <a:rPr lang="zh-TW" altLang="en-US" sz="4800" dirty="0"/>
              <a:t>小時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014" y="4082658"/>
            <a:ext cx="3657298" cy="1932272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5484" y="3174853"/>
            <a:ext cx="2041991" cy="3486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101234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2範本_有趣的秋季簡報 [唯讀]" id="{A4947069-C583-406F-9246-3BB6F9FE49C2}" vid="{C93E2504-48F4-4643-9C1E-211A57F08651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40205</Template>
  <TotalTime>0</TotalTime>
  <Words>78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新細明體</vt:lpstr>
      <vt:lpstr>Arial</vt:lpstr>
      <vt:lpstr>Cambria</vt:lpstr>
      <vt:lpstr>Highlight LET</vt:lpstr>
      <vt:lpstr>Back to School 16x9</vt:lpstr>
      <vt:lpstr>搶救3C惡視力</vt:lpstr>
      <vt:lpstr>                   3C限時使用</vt:lpstr>
      <vt:lpstr>                    光線要充足</vt:lpstr>
      <vt:lpstr>               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2021-10-12T03:05:06Z</dcterms:created>
  <dcterms:modified xsi:type="dcterms:W3CDTF">2021-10-19T03:05:00Z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