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52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976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167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05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19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78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287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891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994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02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39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7B43746-D5BF-4837-B100-97CE2257D63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EB319AA-3FAA-42A9-A1C1-FA621D688C9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833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5027" y="1067221"/>
            <a:ext cx="5251270" cy="1636789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</a:t>
            </a:r>
            <a:r>
              <a:rPr lang="zh-TW" altLang="en-US" sz="7200" dirty="0" smtClean="0">
                <a:solidFill>
                  <a:srgbClr val="33CC33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浮</a:t>
            </a:r>
            <a:r>
              <a:rPr lang="zh-TW" altLang="en-US" sz="72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潛</a:t>
            </a:r>
            <a:endParaRPr lang="zh-TW" altLang="en-US" sz="7200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71301" y="4660175"/>
            <a:ext cx="6431281" cy="1325880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去年暑假爸爸帶我去小琉球浮潛</a:t>
            </a:r>
            <a:endParaRPr lang="en-US" altLang="zh-TW" sz="32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看見美麗的</a:t>
            </a:r>
            <a:r>
              <a:rPr lang="zh-TW" altLang="en-US" sz="3200" dirty="0" smtClean="0">
                <a:solidFill>
                  <a:srgbClr val="FF66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小丑</a:t>
            </a:r>
            <a:r>
              <a:rPr lang="zh-TW" altLang="en-US" sz="3200" dirty="0">
                <a:solidFill>
                  <a:srgbClr val="FF66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魚</a:t>
            </a: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93131">
            <a:off x="7317135" y="1295951"/>
            <a:ext cx="3535388" cy="281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30010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</TotalTime>
  <Words>19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文鼎俏黑體P</vt:lpstr>
      <vt:lpstr>新細明體</vt:lpstr>
      <vt:lpstr>Calibri</vt:lpstr>
      <vt:lpstr>Calibri Light</vt:lpstr>
      <vt:lpstr>回顧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5</cp:revision>
  <dcterms:created xsi:type="dcterms:W3CDTF">2021-09-28T02:53:54Z</dcterms:created>
  <dcterms:modified xsi:type="dcterms:W3CDTF">2021-10-05T02:55:22Z</dcterms:modified>
</cp:coreProperties>
</file>