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9950FD5-5605-4307-BA6D-1AE5F41DE793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B8AE56E-EE64-431C-B5DB-FD7ED74C7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52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0FD5-5605-4307-BA6D-1AE5F41DE793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E56E-EE64-431C-B5DB-FD7ED74C7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94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950FD5-5605-4307-BA6D-1AE5F41DE793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B8AE56E-EE64-431C-B5DB-FD7ED74C7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0012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950FD5-5605-4307-BA6D-1AE5F41DE793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B8AE56E-EE64-431C-B5DB-FD7ED74C73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430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950FD5-5605-4307-BA6D-1AE5F41DE793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B8AE56E-EE64-431C-B5DB-FD7ED74C7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698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0FD5-5605-4307-BA6D-1AE5F41DE793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E56E-EE64-431C-B5DB-FD7ED74C7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7340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0FD5-5605-4307-BA6D-1AE5F41DE793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E56E-EE64-431C-B5DB-FD7ED74C7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28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0FD5-5605-4307-BA6D-1AE5F41DE793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E56E-EE64-431C-B5DB-FD7ED74C7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828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950FD5-5605-4307-BA6D-1AE5F41DE793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B8AE56E-EE64-431C-B5DB-FD7ED74C7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35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0FD5-5605-4307-BA6D-1AE5F41DE793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E56E-EE64-431C-B5DB-FD7ED74C7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99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950FD5-5605-4307-BA6D-1AE5F41DE793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B8AE56E-EE64-431C-B5DB-FD7ED74C7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45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0FD5-5605-4307-BA6D-1AE5F41DE793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E56E-EE64-431C-B5DB-FD7ED74C7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80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0FD5-5605-4307-BA6D-1AE5F41DE793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E56E-EE64-431C-B5DB-FD7ED74C7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868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0FD5-5605-4307-BA6D-1AE5F41DE793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E56E-EE64-431C-B5DB-FD7ED74C7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01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0FD5-5605-4307-BA6D-1AE5F41DE793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E56E-EE64-431C-B5DB-FD7ED74C7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26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0FD5-5605-4307-BA6D-1AE5F41DE793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E56E-EE64-431C-B5DB-FD7ED74C7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24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0FD5-5605-4307-BA6D-1AE5F41DE793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E56E-EE64-431C-B5DB-FD7ED74C7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18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50FD5-5605-4307-BA6D-1AE5F41DE793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AE56E-EE64-431C-B5DB-FD7ED74C7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631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10646806" flipV="1">
            <a:off x="7537270" y="953590"/>
            <a:ext cx="4572000" cy="7837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我喜歡吃美食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680960" y="2312126"/>
            <a:ext cx="2991394" cy="600891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暑假的時候爸爸帶我去</a:t>
            </a:r>
            <a:r>
              <a:rPr lang="zh-TW" altLang="en-US" dirty="0" smtClean="0"/>
              <a:t>吃好吃的美食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98" y="2913017"/>
            <a:ext cx="5129865" cy="381166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31" y="3988953"/>
            <a:ext cx="2233803" cy="165979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4" y="4402053"/>
            <a:ext cx="2996005" cy="152708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576" y="2913017"/>
            <a:ext cx="3137137" cy="9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31791"/>
      </p:ext>
    </p:extLst>
  </p:cSld>
  <p:clrMapOvr>
    <a:masterClrMapping/>
  </p:clrMapOvr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28</TotalTime>
  <Words>15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Century Gothic</vt:lpstr>
      <vt:lpstr>飛機雲</vt:lpstr>
      <vt:lpstr>我喜歡吃美食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我喜歡吃美食</dc:title>
  <dc:creator>Windows 使用者</dc:creator>
  <cp:lastModifiedBy>Windows 使用者</cp:lastModifiedBy>
  <cp:revision>9</cp:revision>
  <dcterms:created xsi:type="dcterms:W3CDTF">2021-09-28T02:58:03Z</dcterms:created>
  <dcterms:modified xsi:type="dcterms:W3CDTF">2021-10-05T02:58:36Z</dcterms:modified>
</cp:coreProperties>
</file>