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CBA9-BEC0-4F08-8990-C334134A28E6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84A95-AB06-4A28-9EE3-8B0B0AD6EE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9531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CBA9-BEC0-4F08-8990-C334134A28E6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84A95-AB06-4A28-9EE3-8B0B0AD6EE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342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CBA9-BEC0-4F08-8990-C334134A28E6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84A95-AB06-4A28-9EE3-8B0B0AD6EE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4656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CBA9-BEC0-4F08-8990-C334134A28E6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84A95-AB06-4A28-9EE3-8B0B0AD6EE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3938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CBA9-BEC0-4F08-8990-C334134A28E6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84A95-AB06-4A28-9EE3-8B0B0AD6EE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152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CBA9-BEC0-4F08-8990-C334134A28E6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84A95-AB06-4A28-9EE3-8B0B0AD6EE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2367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CBA9-BEC0-4F08-8990-C334134A28E6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84A95-AB06-4A28-9EE3-8B0B0AD6EE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3906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CBA9-BEC0-4F08-8990-C334134A28E6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84A95-AB06-4A28-9EE3-8B0B0AD6EE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2233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CBA9-BEC0-4F08-8990-C334134A28E6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84A95-AB06-4A28-9EE3-8B0B0AD6EE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0609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CBA9-BEC0-4F08-8990-C334134A28E6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84A95-AB06-4A28-9EE3-8B0B0AD6EE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5140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BCBA9-BEC0-4F08-8990-C334134A28E6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84A95-AB06-4A28-9EE3-8B0B0AD6EE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2587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6BCBA9-BEC0-4F08-8990-C334134A28E6}" type="datetimeFigureOut">
              <a:rPr lang="zh-TW" altLang="en-US" smtClean="0"/>
              <a:t>2021/10/12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84A95-AB06-4A28-9EE3-8B0B0AD6EE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6141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1059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</cp:revision>
  <dcterms:created xsi:type="dcterms:W3CDTF">2021-10-12T02:41:54Z</dcterms:created>
  <dcterms:modified xsi:type="dcterms:W3CDTF">2021-10-12T02:52:18Z</dcterms:modified>
</cp:coreProperties>
</file>