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5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13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78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2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24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3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2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34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0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39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71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A452-F115-4A3A-8133-72921DD5729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144D-D636-4665-84C3-E1FC37768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0239" y="705394"/>
            <a:ext cx="8604069" cy="10280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Arial Black" panose="020B0A04020102020204" pitchFamily="34" charset="0"/>
                <a:cs typeface="Alef" panose="00000500000000000000" pitchFamily="2" charset="-79"/>
              </a:rPr>
              <a:t>我喜歡吃冰棒</a:t>
            </a:r>
            <a:endParaRPr lang="zh-TW" altLang="en-US" dirty="0">
              <a:solidFill>
                <a:srgbClr val="7030A0"/>
              </a:solidFill>
              <a:latin typeface="Arial Black" panose="020B0A04020102020204" pitchFamily="34" charset="0"/>
              <a:cs typeface="Alef" panose="00000500000000000000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5290" y="2024743"/>
            <a:ext cx="9144000" cy="152835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Arial Black" panose="020B0A04020102020204" pitchFamily="34" charset="0"/>
              </a:rPr>
              <a:t>署假爸爸帶我去吃冰棒</a:t>
            </a:r>
            <a:endParaRPr lang="zh-TW" altLang="en-US" sz="4400" dirty="0">
              <a:latin typeface="Arial Black" panose="020B0A040201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1" y="2788920"/>
            <a:ext cx="4078212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Alef</vt:lpstr>
      <vt:lpstr>Arial</vt:lpstr>
      <vt:lpstr>Arial Black</vt:lpstr>
      <vt:lpstr>Calibri</vt:lpstr>
      <vt:lpstr>Calibri Light</vt:lpstr>
      <vt:lpstr>Office 佈景主題</vt:lpstr>
      <vt:lpstr>我喜歡吃冰棒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我喜歡吃蛋糕</dc:title>
  <dc:creator>Windows 使用者</dc:creator>
  <cp:lastModifiedBy>Windows 使用者</cp:lastModifiedBy>
  <cp:revision>5</cp:revision>
  <dcterms:created xsi:type="dcterms:W3CDTF">2021-10-05T02:47:59Z</dcterms:created>
  <dcterms:modified xsi:type="dcterms:W3CDTF">2021-10-05T03:11:45Z</dcterms:modified>
</cp:coreProperties>
</file>