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51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7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68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60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39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25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92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6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45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3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42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76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19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20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63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48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720E-9E95-454B-AAD2-A6F5CDA0BF7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C290-306C-473D-9455-16704FB6FB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513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34891" cy="121588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我喜歡吃美食</a:t>
            </a:r>
            <a:endParaRPr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2699" y="2358945"/>
            <a:ext cx="13276216" cy="1531665"/>
          </a:xfrm>
        </p:spPr>
        <p:txBody>
          <a:bodyPr/>
          <a:lstStyle/>
          <a:p>
            <a:r>
              <a:rPr lang="zh-TW" altLang="en-US" dirty="0" smtClean="0">
                <a:latin typeface="文鼎中特標準宋體" panose="020B0602010101010101" pitchFamily="34" charset="-120"/>
                <a:ea typeface="文鼎中特標準宋體" panose="020B0602010101010101" pitchFamily="34" charset="-120"/>
              </a:rPr>
              <a:t>因為美食很好</a:t>
            </a:r>
            <a:r>
              <a:rPr lang="zh-TW" altLang="en-US" dirty="0">
                <a:latin typeface="文鼎中特標準宋體" panose="020B0602010101010101" pitchFamily="34" charset="-120"/>
                <a:ea typeface="文鼎中特標準宋體" panose="020B0602010101010101" pitchFamily="34" charset="-120"/>
              </a:rPr>
              <a:t>吃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31" y="2599958"/>
            <a:ext cx="3159035" cy="20907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65" y="319067"/>
            <a:ext cx="2764341" cy="18777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49" y="588967"/>
            <a:ext cx="2664823" cy="20861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83" y="2839799"/>
            <a:ext cx="2050868" cy="14731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65" y="2534639"/>
            <a:ext cx="2664540" cy="17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6690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38</TotalTime>
  <Words>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文鼎中特標準宋體</vt:lpstr>
      <vt:lpstr>新細明體</vt:lpstr>
      <vt:lpstr>Arial</vt:lpstr>
      <vt:lpstr>Century Gothic</vt:lpstr>
      <vt:lpstr>飛機雲</vt:lpstr>
      <vt:lpstr>我喜歡吃美食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我喜歡玩手機</dc:title>
  <dc:creator>Windows 使用者</dc:creator>
  <cp:lastModifiedBy>Windows 使用者</cp:lastModifiedBy>
  <cp:revision>9</cp:revision>
  <dcterms:created xsi:type="dcterms:W3CDTF">2021-09-28T02:57:32Z</dcterms:created>
  <dcterms:modified xsi:type="dcterms:W3CDTF">2021-10-05T03:10:35Z</dcterms:modified>
</cp:coreProperties>
</file>