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560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0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33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009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036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4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41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42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812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645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64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7AD282-10D8-447A-A876-4A347A9509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9DC11AA-924B-4A58-B73C-BFB5F740BD35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737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54182" y="1110142"/>
            <a:ext cx="304800" cy="2387600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喜</a:t>
            </a:r>
            <a:r>
              <a:rPr lang="zh-TW" altLang="en-US" dirty="0" smtClean="0">
                <a:solidFill>
                  <a:srgbClr val="FFFF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歡</a:t>
            </a:r>
            <a:r>
              <a:rPr lang="zh-TW" altLang="en-US" dirty="0" smtClean="0">
                <a:solidFill>
                  <a:srgbClr val="92D05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騎</a:t>
            </a:r>
            <a:r>
              <a:rPr lang="zh-TW" altLang="en-US" dirty="0" smtClean="0">
                <a:solidFill>
                  <a:srgbClr val="00B05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腳</a:t>
            </a:r>
            <a:r>
              <a:rPr lang="zh-TW" altLang="en-US" dirty="0" smtClean="0">
                <a:solidFill>
                  <a:srgbClr val="00B0F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踏</a:t>
            </a:r>
            <a:r>
              <a:rPr lang="zh-TW" altLang="en-US" dirty="0" smtClean="0">
                <a:solidFill>
                  <a:srgbClr val="00206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車</a:t>
            </a:r>
            <a:endParaRPr lang="zh-TW" altLang="en-US" dirty="0">
              <a:solidFill>
                <a:srgbClr val="002060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01188" y="4833259"/>
            <a:ext cx="10668000" cy="1031966"/>
          </a:xfrm>
        </p:spPr>
        <p:txBody>
          <a:bodyPr>
            <a:normAutofit fontScale="55000" lnSpcReduction="20000"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去</a:t>
            </a:r>
            <a:r>
              <a:rPr lang="zh-TW" altLang="en-US" sz="6000" dirty="0" smtClean="0">
                <a:solidFill>
                  <a:srgbClr val="FFC0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年假</a:t>
            </a:r>
            <a:r>
              <a:rPr lang="zh-TW" altLang="en-US" sz="6000" dirty="0" smtClean="0">
                <a:solidFill>
                  <a:srgbClr val="FFFF0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日爸爸</a:t>
            </a:r>
            <a:r>
              <a:rPr lang="en-US" altLang="zh-TW" sz="6000" dirty="0" smtClean="0">
                <a:solidFill>
                  <a:srgbClr val="92D05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.</a:t>
            </a:r>
            <a:r>
              <a:rPr lang="zh-TW" altLang="en-US" sz="6000" dirty="0" smtClean="0">
                <a:solidFill>
                  <a:srgbClr val="92D05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媽媽帶</a:t>
            </a:r>
            <a:r>
              <a:rPr lang="zh-TW" altLang="en-US" sz="6000" dirty="0" smtClean="0">
                <a:solidFill>
                  <a:srgbClr val="00B05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我和哥哥</a:t>
            </a:r>
            <a:endParaRPr lang="en-US" altLang="zh-TW" sz="6000" dirty="0" smtClean="0">
              <a:solidFill>
                <a:srgbClr val="00B050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  <a:p>
            <a:r>
              <a:rPr lang="zh-TW" altLang="en-US" sz="6000" dirty="0" smtClean="0">
                <a:solidFill>
                  <a:srgbClr val="00B05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去</a:t>
            </a:r>
            <a:r>
              <a:rPr lang="zh-TW" altLang="en-US" sz="6000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學騎</a:t>
            </a:r>
            <a:r>
              <a:rPr lang="zh-TW" altLang="en-US" sz="6000" dirty="0">
                <a:solidFill>
                  <a:srgbClr val="00B0F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大家和濱公</a:t>
            </a:r>
            <a:r>
              <a:rPr lang="zh-TW" altLang="en-US" sz="6000" dirty="0">
                <a:solidFill>
                  <a:srgbClr val="0070C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園</a:t>
            </a:r>
            <a:r>
              <a:rPr lang="zh-TW" altLang="en-US" sz="6000" dirty="0" smtClean="0">
                <a:solidFill>
                  <a:srgbClr val="0070C0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腳踏車</a:t>
            </a:r>
            <a:endParaRPr lang="en-US" altLang="zh-TW" sz="6000" dirty="0" smtClean="0">
              <a:solidFill>
                <a:srgbClr val="0070C0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  <a:p>
            <a:endParaRPr lang="en-US" altLang="zh-TW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19041" y="2649022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>
              <a:solidFill>
                <a:srgbClr val="002060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179" y="429457"/>
            <a:ext cx="4619804" cy="4120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850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</TotalTime>
  <Words>21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Tw Cen MT</vt:lpstr>
      <vt:lpstr>Tw Cen MT Condensed</vt:lpstr>
      <vt:lpstr>文鼎超黑</vt:lpstr>
      <vt:lpstr>微軟正黑體</vt:lpstr>
      <vt:lpstr>Wingdings 3</vt:lpstr>
      <vt:lpstr>積分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5</cp:revision>
  <dcterms:created xsi:type="dcterms:W3CDTF">2021-09-28T02:57:47Z</dcterms:created>
  <dcterms:modified xsi:type="dcterms:W3CDTF">2021-10-05T03:01:48Z</dcterms:modified>
</cp:coreProperties>
</file>