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660066"/>
    <a:srgbClr val="CC00CC"/>
    <a:srgbClr val="FF00FF"/>
    <a:srgbClr val="FF99FF"/>
    <a:srgbClr val="FF66FF"/>
    <a:srgbClr val="B9B9B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68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0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4243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2079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431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23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58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62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00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1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9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F9767-C561-4F28-8486-98733FB7775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904A2-6313-46D7-A838-F6AE5CD40D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266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611088" y="705395"/>
            <a:ext cx="10389327" cy="1981609"/>
          </a:xfrm>
        </p:spPr>
        <p:txBody>
          <a:bodyPr/>
          <a:lstStyle/>
          <a:p>
            <a:r>
              <a:rPr lang="zh-TW" altLang="en-US" dirty="0" smtClean="0">
                <a:solidFill>
                  <a:srgbClr val="6600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CC00CC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喜</a:t>
            </a:r>
            <a:r>
              <a:rPr lang="zh-TW" altLang="en-US" dirty="0" smtClean="0">
                <a:solidFill>
                  <a:srgbClr val="FF00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歡</a:t>
            </a:r>
            <a:r>
              <a:rPr lang="zh-TW" altLang="en-US" dirty="0" smtClean="0">
                <a:solidFill>
                  <a:srgbClr val="FF99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騎</a:t>
            </a:r>
            <a:r>
              <a:rPr lang="zh-TW" altLang="en-US" dirty="0" smtClean="0">
                <a:solidFill>
                  <a:srgbClr val="FF66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腳</a:t>
            </a:r>
            <a:r>
              <a:rPr lang="zh-TW" altLang="en-US" dirty="0" smtClean="0">
                <a:solidFill>
                  <a:srgbClr val="FF99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踏</a:t>
            </a:r>
            <a:r>
              <a:rPr lang="zh-TW" altLang="en-US" dirty="0">
                <a:solidFill>
                  <a:srgbClr val="FFCC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車</a:t>
            </a:r>
            <a:r>
              <a:rPr lang="zh-TW" altLang="en-US" dirty="0" smtClean="0">
                <a:solidFill>
                  <a:srgbClr val="FFFFFF"/>
                </a:solidFill>
              </a:rPr>
              <a:t>車</a:t>
            </a:r>
            <a:endParaRPr lang="zh-TW" altLang="en-US" dirty="0">
              <a:solidFill>
                <a:srgbClr val="FFFF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50815" y="2687004"/>
            <a:ext cx="5536475" cy="193724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CCFF"/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我每年都會去阿公家騎腳踏車</a:t>
            </a:r>
            <a:r>
              <a:rPr lang="en-US" altLang="zh-TW" dirty="0" smtClean="0">
                <a:solidFill>
                  <a:srgbClr val="FFCCFF"/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!</a:t>
            </a:r>
          </a:p>
          <a:p>
            <a:r>
              <a:rPr lang="zh-TW" altLang="en-US" dirty="0" smtClean="0">
                <a:solidFill>
                  <a:srgbClr val="FFCCFF"/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除了去阿公家騎腳踏車之外，我放假也會去騎</a:t>
            </a:r>
            <a:endParaRPr lang="en-US" altLang="zh-TW" dirty="0" smtClean="0">
              <a:solidFill>
                <a:srgbClr val="FFCCFF"/>
              </a:solidFill>
              <a:latin typeface="文鼎中圓" panose="020B0609010101010101" pitchFamily="49" charset="-120"/>
              <a:ea typeface="文鼎中圓" panose="020B0609010101010101" pitchFamily="49" charset="-120"/>
            </a:endParaRPr>
          </a:p>
          <a:p>
            <a:r>
              <a:rPr lang="zh-TW" altLang="en-US" dirty="0" smtClean="0">
                <a:solidFill>
                  <a:srgbClr val="FFCCFF"/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所以我很愛騎車</a:t>
            </a:r>
            <a:endParaRPr lang="zh-TW" altLang="en-US" dirty="0">
              <a:solidFill>
                <a:srgbClr val="FFCCFF"/>
              </a:solidFill>
              <a:latin typeface="文鼎中圓" panose="020B0609010101010101" pitchFamily="49" charset="-120"/>
              <a:ea typeface="文鼎中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274" y="960280"/>
            <a:ext cx="3164566" cy="3840162"/>
          </a:xfrm>
          <a:prstGeom prst="rect">
            <a:avLst/>
          </a:prstGeom>
        </p:spPr>
      </p:pic>
      <p:sp>
        <p:nvSpPr>
          <p:cNvPr id="12" name="心形 11"/>
          <p:cNvSpPr/>
          <p:nvPr/>
        </p:nvSpPr>
        <p:spPr>
          <a:xfrm>
            <a:off x="487676" y="1201729"/>
            <a:ext cx="644096" cy="494470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tx1"/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心形 12"/>
          <p:cNvSpPr/>
          <p:nvPr/>
        </p:nvSpPr>
        <p:spPr>
          <a:xfrm>
            <a:off x="550815" y="855403"/>
            <a:ext cx="496215" cy="346326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52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33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文鼎中圓</vt:lpstr>
      <vt:lpstr>文鼎超圓</vt:lpstr>
      <vt:lpstr>新細明體</vt:lpstr>
      <vt:lpstr>Arial</vt:lpstr>
      <vt:lpstr>Calibri</vt:lpstr>
      <vt:lpstr>Calibri Light</vt:lpstr>
      <vt:lpstr>Office Theme</vt:lpstr>
      <vt:lpstr>我喜歡騎腳踏車車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5</cp:revision>
  <dcterms:created xsi:type="dcterms:W3CDTF">2021-09-28T02:58:30Z</dcterms:created>
  <dcterms:modified xsi:type="dcterms:W3CDTF">2021-10-05T03:03:50Z</dcterms:modified>
</cp:coreProperties>
</file>