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93752-D3C7-4D23-B645-543CCE59E368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6DCD9-335A-4B3D-90B5-67429FD57C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1693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93752-D3C7-4D23-B645-543CCE59E368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6DCD9-335A-4B3D-90B5-67429FD57C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1824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93752-D3C7-4D23-B645-543CCE59E368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6DCD9-335A-4B3D-90B5-67429FD57C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3817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93752-D3C7-4D23-B645-543CCE59E368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6DCD9-335A-4B3D-90B5-67429FD57C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4981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93752-D3C7-4D23-B645-543CCE59E368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6DCD9-335A-4B3D-90B5-67429FD57C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1161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93752-D3C7-4D23-B645-543CCE59E368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6DCD9-335A-4B3D-90B5-67429FD57C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8259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93752-D3C7-4D23-B645-543CCE59E368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6DCD9-335A-4B3D-90B5-67429FD57C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58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93752-D3C7-4D23-B645-543CCE59E368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6DCD9-335A-4B3D-90B5-67429FD57C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538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93752-D3C7-4D23-B645-543CCE59E368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6DCD9-335A-4B3D-90B5-67429FD57C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720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93752-D3C7-4D23-B645-543CCE59E368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6DCD9-335A-4B3D-90B5-67429FD57C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7387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93752-D3C7-4D23-B645-543CCE59E368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6DCD9-335A-4B3D-90B5-67429FD57C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6274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93752-D3C7-4D23-B645-543CCE59E368}" type="datetimeFigureOut">
              <a:rPr lang="zh-TW" altLang="en-US" smtClean="0"/>
              <a:t>2021/10/26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6DCD9-335A-4B3D-90B5-67429FD57C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3786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186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我喜歡吃大便</a:t>
            </a:r>
          </a:p>
        </p:txBody>
      </p:sp>
      <p:pic>
        <p:nvPicPr>
          <p:cNvPr id="4" name="內容版面配置區 3" descr="非常牛大便的一天 | 沿途一直看到牛大便，而且好多都好新鮮這樣 XD | Kiwi He | Flickr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3873772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6</Words>
  <Application>Microsoft Office PowerPoint</Application>
  <PresentationFormat>寬螢幕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Theme</vt:lpstr>
      <vt:lpstr>  </vt:lpstr>
      <vt:lpstr>我喜歡吃大便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我喜歡吃大便</dc:title>
  <dc:creator>Windows 使用者</dc:creator>
  <cp:lastModifiedBy>Windows 使用者</cp:lastModifiedBy>
  <cp:revision>4</cp:revision>
  <dcterms:created xsi:type="dcterms:W3CDTF">2021-09-28T03:09:09Z</dcterms:created>
  <dcterms:modified xsi:type="dcterms:W3CDTF">2021-10-26T02:45:27Z</dcterms:modified>
</cp:coreProperties>
</file>