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60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598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14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57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77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53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72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441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6938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912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67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E2A4E-C463-4B91-A312-53664D7EA6B5}" type="datetimeFigureOut">
              <a:rPr lang="zh-TW" altLang="en-US" smtClean="0"/>
              <a:t>2021/9/28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86C09-1B2B-41A6-8DC6-65709BCA87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36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3509963"/>
          </a:xfrm>
        </p:spPr>
        <p:txBody>
          <a:bodyPr>
            <a:normAutofit/>
          </a:bodyPr>
          <a:lstStyle/>
          <a:p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57456"/>
            <a:ext cx="9144000" cy="1655762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82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2021-09-28T03:17:32Z</dcterms:created>
  <dcterms:modified xsi:type="dcterms:W3CDTF">2021-09-28T03:17:50Z</dcterms:modified>
</cp:coreProperties>
</file>