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A0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1452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627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209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17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64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64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46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542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1438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6116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406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D6A0D-2FFA-4F4E-85EC-9172090A01C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CB62D-A688-478C-8BD6-FBB19BE53B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428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4DA0B3"/>
                </a:solidFill>
                <a:latin typeface="Blackletter686 BT" panose="03040802020608040804" pitchFamily="66" charset="0"/>
              </a:rPr>
              <a:t>物鍋燒吃商ㄑ一     吃</a:t>
            </a:r>
            <a:endParaRPr lang="zh-TW" altLang="en-US" dirty="0">
              <a:solidFill>
                <a:srgbClr val="4DA0B3"/>
              </a:solidFill>
              <a:latin typeface="Blackletter686 BT" panose="03040802020608040804" pitchFamily="66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 ˋ這ˋˋˋ是士氣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228069">
            <a:off x="-484935" y="956359"/>
            <a:ext cx="3181849" cy="4480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226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597" y="1825625"/>
            <a:ext cx="8808806" cy="4351338"/>
          </a:xfrm>
        </p:spPr>
      </p:pic>
    </p:spTree>
    <p:extLst>
      <p:ext uri="{BB962C8B-B14F-4D97-AF65-F5344CB8AC3E}">
        <p14:creationId xmlns:p14="http://schemas.microsoft.com/office/powerpoint/2010/main" val="2672734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530" y="3026014"/>
            <a:ext cx="1152049" cy="1950559"/>
          </a:xfrm>
          <a:prstGeom prst="rect">
            <a:avLst/>
          </a:prstGeom>
        </p:spPr>
      </p:pic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9915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28097"/>
            <a:ext cx="3773112" cy="3998645"/>
          </a:xfrm>
        </p:spPr>
      </p:pic>
    </p:spTree>
    <p:extLst>
      <p:ext uri="{BB962C8B-B14F-4D97-AF65-F5344CB8AC3E}">
        <p14:creationId xmlns:p14="http://schemas.microsoft.com/office/powerpoint/2010/main" val="599714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235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812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739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65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16</Words>
  <Application>Microsoft Office PowerPoint</Application>
  <PresentationFormat>寬螢幕</PresentationFormat>
  <Paragraphs>2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新細明體</vt:lpstr>
      <vt:lpstr>Arial</vt:lpstr>
      <vt:lpstr>Blackletter686 BT</vt:lpstr>
      <vt:lpstr>Calibri</vt:lpstr>
      <vt:lpstr>Calibri Light</vt:lpstr>
      <vt:lpstr>Office 佈景主題</vt:lpstr>
      <vt:lpstr>物鍋燒吃商ㄑ一     吃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2021-09-28T03:10:48Z</dcterms:created>
  <dcterms:modified xsi:type="dcterms:W3CDTF">2021-10-05T03:04:47Z</dcterms:modified>
</cp:coreProperties>
</file>