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2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707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01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20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6244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17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904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675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3333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19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232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3909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EB9AD-77B3-45D8-A746-2D7C9EAFE6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B6EE9-3E35-4133-AD42-8E970645E3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953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0928" y="547104"/>
            <a:ext cx="9144000" cy="2530248"/>
          </a:xfrm>
        </p:spPr>
        <p:txBody>
          <a:bodyPr>
            <a:noAutofit/>
          </a:bodyPr>
          <a:lstStyle/>
          <a:p>
            <a:r>
              <a:rPr lang="zh-TW" altLang="en-US" sz="11500" dirty="0" smtClean="0">
                <a:solidFill>
                  <a:schemeClr val="accent5">
                    <a:lumMod val="75000"/>
                  </a:schemeClr>
                </a:solidFill>
              </a:rPr>
              <a:t>我喜歡</a:t>
            </a:r>
            <a:r>
              <a:rPr lang="zh-TW" altLang="en-US" sz="11500" dirty="0" smtClean="0">
                <a:solidFill>
                  <a:schemeClr val="accent5">
                    <a:lumMod val="75000"/>
                  </a:schemeClr>
                </a:solidFill>
              </a:rPr>
              <a:t>下課</a:t>
            </a:r>
            <a:endParaRPr lang="zh-TW" altLang="en-US" sz="115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26397" y="4057554"/>
            <a:ext cx="9789203" cy="2625634"/>
          </a:xfrm>
        </p:spPr>
        <p:txBody>
          <a:bodyPr>
            <a:noAutofit/>
          </a:bodyPr>
          <a:lstStyle/>
          <a:p>
            <a:r>
              <a:rPr lang="zh-TW" altLang="en-US" sz="11500" dirty="0" smtClean="0"/>
              <a:t>因為可以玩</a:t>
            </a:r>
            <a:endParaRPr lang="zh-TW" altLang="en-US" sz="115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0044" y="2684543"/>
            <a:ext cx="3773112" cy="399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我喜歡下課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7</cp:revision>
  <dcterms:created xsi:type="dcterms:W3CDTF">2021-09-28T02:58:11Z</dcterms:created>
  <dcterms:modified xsi:type="dcterms:W3CDTF">2021-10-05T03:00:45Z</dcterms:modified>
</cp:coreProperties>
</file>