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69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229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76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64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45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98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67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82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71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17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77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3AFE-27DF-4AED-B4C4-55B27AA2398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65CA-ABDB-4924-B3FA-5302BDAB97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88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喜歡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星期日爸爸帶我</a:t>
            </a:r>
            <a:r>
              <a:rPr lang="zh-TW" altLang="en-US" dirty="0" smtClean="0"/>
              <a:t>去坐船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0848" y="1828102"/>
            <a:ext cx="1597152" cy="354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22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我喜歡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我喜歡釣魚</dc:title>
  <dc:creator>Windows 使用者</dc:creator>
  <cp:lastModifiedBy>Windows 使用者</cp:lastModifiedBy>
  <cp:revision>7</cp:revision>
  <dcterms:created xsi:type="dcterms:W3CDTF">2021-09-28T02:59:34Z</dcterms:created>
  <dcterms:modified xsi:type="dcterms:W3CDTF">2021-10-05T02:58:21Z</dcterms:modified>
</cp:coreProperties>
</file>