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D7830CBA-6959-4FF2-931D-77D0C3147297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7066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03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633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3398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5325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6447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22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32486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326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76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667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70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162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2299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225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814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81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E8FE7-818A-4F19-95E9-68862EB4635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470D1-9864-4B2C-AF90-B0639CF91A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712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圖說文字 3"/>
          <p:cNvSpPr/>
          <p:nvPr/>
        </p:nvSpPr>
        <p:spPr>
          <a:xfrm>
            <a:off x="1202150" y="2045894"/>
            <a:ext cx="4846319" cy="1841863"/>
          </a:xfrm>
          <a:prstGeom prst="cloudCallou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flipH="1" flipV="1">
            <a:off x="7511603" y="3361619"/>
            <a:ext cx="220456" cy="309428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7512" y="4647635"/>
            <a:ext cx="9805851" cy="1469571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因為爬山會讓我感到快樂</a:t>
            </a:r>
            <a:endParaRPr lang="zh-TW" altLang="en-US" sz="36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8210" y="3799458"/>
            <a:ext cx="6466416" cy="323320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0387" y="437839"/>
            <a:ext cx="5051613" cy="3361619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1801734" y="2438289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我喜歡爬山</a:t>
            </a:r>
            <a:endParaRPr lang="zh-TW" alt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234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23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新細明體</vt:lpstr>
      <vt:lpstr>Arial</vt:lpstr>
      <vt:lpstr>Trebuchet MS</vt:lpstr>
      <vt:lpstr>電路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我喜歡爬山</dc:title>
  <dc:creator>Windows 使用者</dc:creator>
  <cp:lastModifiedBy>Windows 使用者</cp:lastModifiedBy>
  <cp:revision>4</cp:revision>
  <dcterms:created xsi:type="dcterms:W3CDTF">2021-09-28T02:57:28Z</dcterms:created>
  <dcterms:modified xsi:type="dcterms:W3CDTF">2021-10-05T02:58:34Z</dcterms:modified>
</cp:coreProperties>
</file>