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74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62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14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15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24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93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49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6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3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52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03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3AA0-624C-4E20-8214-AB3861CC46BB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F8B6-8F66-4399-83A2-C2580EE3EA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2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我愛玩店</a:t>
            </a:r>
            <a:endParaRPr lang="zh-TW" altLang="en-US" dirty="0"/>
          </a:p>
        </p:txBody>
      </p:sp>
      <p:pic>
        <p:nvPicPr>
          <p:cNvPr id="2" name="圖片 1" descr="武器搬運車 - 维基百科，自由的百科全书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6"/>
            <a:ext cx="4772297" cy="3579222"/>
          </a:xfrm>
          <a:prstGeom prst="rect">
            <a:avLst/>
          </a:prstGeom>
        </p:spPr>
      </p:pic>
      <p:pic>
        <p:nvPicPr>
          <p:cNvPr id="4" name="圖片 3" descr="極短線的交易獲利核心法則~生活中的小人物可能是你生命中的貴人 | 幣圖誌Bituzi - 挑戰市場規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526" y="27801"/>
            <a:ext cx="2690474" cy="1792705"/>
          </a:xfrm>
          <a:prstGeom prst="rect">
            <a:avLst/>
          </a:prstGeom>
        </p:spPr>
      </p:pic>
      <p:pic>
        <p:nvPicPr>
          <p:cNvPr id="5" name="圖片 4" descr="Abarth - 維基百科，自由的百科全書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" y="3602038"/>
            <a:ext cx="3810000" cy="2540000"/>
          </a:xfrm>
          <a:prstGeom prst="rect">
            <a:avLst/>
          </a:prstGeom>
        </p:spPr>
      </p:pic>
      <p:pic>
        <p:nvPicPr>
          <p:cNvPr id="6" name="圖片 5" descr="CES 2017 一窺 Toyota、現代、克萊斯勒、FF 概念車 - C Jay Tech Bl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7" y="-20482"/>
            <a:ext cx="4455514" cy="3341636"/>
          </a:xfrm>
          <a:prstGeom prst="rect">
            <a:avLst/>
          </a:prstGeom>
        </p:spPr>
      </p:pic>
      <p:pic>
        <p:nvPicPr>
          <p:cNvPr id="9" name="圖片 8" descr="水和金錢同等重要--全球最強水資源績優股出列 | 幣圖誌Bituzi - 挑戰市場規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40" y="4035120"/>
            <a:ext cx="5650160" cy="2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4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11</cp:revision>
  <dcterms:created xsi:type="dcterms:W3CDTF">2021-09-28T02:57:46Z</dcterms:created>
  <dcterms:modified xsi:type="dcterms:W3CDTF">2021-10-12T02:43:31Z</dcterms:modified>
</cp:coreProperties>
</file>