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69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633-A61A-4663-BADE-157A129E0816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C5C5-F422-4A03-8BCB-8F0B92F5C99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27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633-A61A-4663-BADE-157A129E0816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C5C5-F422-4A03-8BCB-8F0B92F5C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04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633-A61A-4663-BADE-157A129E0816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C5C5-F422-4A03-8BCB-8F0B92F5C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824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633-A61A-4663-BADE-157A129E0816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C5C5-F422-4A03-8BCB-8F0B92F5C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69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633-A61A-4663-BADE-157A129E0816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C5C5-F422-4A03-8BCB-8F0B92F5C99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5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633-A61A-4663-BADE-157A129E0816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C5C5-F422-4A03-8BCB-8F0B92F5C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50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633-A61A-4663-BADE-157A129E0816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C5C5-F422-4A03-8BCB-8F0B92F5C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00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633-A61A-4663-BADE-157A129E0816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C5C5-F422-4A03-8BCB-8F0B92F5C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85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633-A61A-4663-BADE-157A129E0816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C5C5-F422-4A03-8BCB-8F0B92F5C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66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4417633-A61A-4663-BADE-157A129E0816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D4C5C5-F422-4A03-8BCB-8F0B92F5C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37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17633-A61A-4663-BADE-157A129E0816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4C5C5-F422-4A03-8BCB-8F0B92F5C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90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417633-A61A-4663-BADE-157A129E0816}" type="datetimeFigureOut">
              <a:rPr lang="zh-TW" altLang="en-US" smtClean="0"/>
              <a:t>2021/10/12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D4C5C5-F422-4A03-8BCB-8F0B92F5C99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57200" y="3566800"/>
            <a:ext cx="3031403" cy="712532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  <a:latin typeface="文鼎粗圓" panose="020B0609010101010101" pitchFamily="49" charset="-120"/>
                <a:ea typeface="文鼎粗圓" panose="020B0609010101010101" pitchFamily="49" charset="-120"/>
              </a:rPr>
              <a:t>我愛玩電動</a:t>
            </a:r>
            <a:endParaRPr lang="zh-TW" altLang="en-US" sz="4400" dirty="0">
              <a:solidFill>
                <a:schemeClr val="accent6">
                  <a:lumMod val="50000"/>
                </a:schemeClr>
              </a:solidFill>
              <a:latin typeface="文鼎粗圓" panose="020B0609010101010101" pitchFamily="49" charset="-120"/>
              <a:ea typeface="文鼎粗圓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7647" y="4468682"/>
            <a:ext cx="1567542" cy="403764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文鼎中特明" panose="020B0609010101010101" pitchFamily="49" charset="-120"/>
                <a:ea typeface="文鼎中特明" panose="020B0609010101010101" pitchFamily="49" charset="-120"/>
              </a:rPr>
              <a:t>因為好</a:t>
            </a:r>
            <a:r>
              <a:rPr lang="zh-TW" altLang="en-US" dirty="0">
                <a:latin typeface="文鼎中特明" panose="020B0609010101010101" pitchFamily="49" charset="-120"/>
                <a:ea typeface="文鼎中特明" panose="020B0609010101010101" pitchFamily="49" charset="-120"/>
              </a:rPr>
              <a:t>玩</a:t>
            </a:r>
          </a:p>
        </p:txBody>
      </p:sp>
      <p:sp>
        <p:nvSpPr>
          <p:cNvPr id="4" name="矩形 3"/>
          <p:cNvSpPr/>
          <p:nvPr/>
        </p:nvSpPr>
        <p:spPr>
          <a:xfrm>
            <a:off x="1412146" y="385366"/>
            <a:ext cx="5551715" cy="2965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100" y="-71253"/>
            <a:ext cx="4456344" cy="30044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933" y="3237491"/>
            <a:ext cx="4456344" cy="27920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465" y="-24684"/>
            <a:ext cx="5551715" cy="318896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88" y="-24684"/>
            <a:ext cx="3262449" cy="337119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119" y="2920122"/>
            <a:ext cx="4411981" cy="263248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/>
          <a:srcRect l="-480015" t="-312603" r="475163" b="312603"/>
          <a:stretch/>
        </p:blipFill>
        <p:spPr>
          <a:xfrm>
            <a:off x="-1968002" y="1024218"/>
            <a:ext cx="844596" cy="124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1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</TotalTime>
  <Words>6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文鼎中特明</vt:lpstr>
      <vt:lpstr>文鼎粗圓</vt:lpstr>
      <vt:lpstr>新細明體</vt:lpstr>
      <vt:lpstr>Calibri</vt:lpstr>
      <vt:lpstr>Calibri Light</vt:lpstr>
      <vt:lpstr>回顧</vt:lpstr>
      <vt:lpstr>我愛玩電動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8</cp:revision>
  <dcterms:created xsi:type="dcterms:W3CDTF">2021-09-28T02:58:40Z</dcterms:created>
  <dcterms:modified xsi:type="dcterms:W3CDTF">2021-10-12T02:49:10Z</dcterms:modified>
</cp:coreProperties>
</file>