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DCE2EBF-45DA-4C9C-B252-33B5A193A20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2BA4F4F-0081-421D-84A3-4685ADFFC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2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2EBF-45DA-4C9C-B252-33B5A193A20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4F4F-0081-421D-84A3-4685ADFFC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57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CE2EBF-45DA-4C9C-B252-33B5A193A20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BA4F4F-0081-421D-84A3-4685ADFFC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064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CE2EBF-45DA-4C9C-B252-33B5A193A20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BA4F4F-0081-421D-84A3-4685ADFFCFD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58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CE2EBF-45DA-4C9C-B252-33B5A193A20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BA4F4F-0081-421D-84A3-4685ADFFC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68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2EBF-45DA-4C9C-B252-33B5A193A20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4F4F-0081-421D-84A3-4685ADFFC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314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2EBF-45DA-4C9C-B252-33B5A193A20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4F4F-0081-421D-84A3-4685ADFFC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729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2EBF-45DA-4C9C-B252-33B5A193A20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4F4F-0081-421D-84A3-4685ADFFC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424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CE2EBF-45DA-4C9C-B252-33B5A193A20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BA4F4F-0081-421D-84A3-4685ADFFC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27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2EBF-45DA-4C9C-B252-33B5A193A20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4F4F-0081-421D-84A3-4685ADFFC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39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CE2EBF-45DA-4C9C-B252-33B5A193A20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BA4F4F-0081-421D-84A3-4685ADFFC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55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2EBF-45DA-4C9C-B252-33B5A193A20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4F4F-0081-421D-84A3-4685ADFFC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21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2EBF-45DA-4C9C-B252-33B5A193A20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4F4F-0081-421D-84A3-4685ADFFC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010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2EBF-45DA-4C9C-B252-33B5A193A20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4F4F-0081-421D-84A3-4685ADFFC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64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2EBF-45DA-4C9C-B252-33B5A193A20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4F4F-0081-421D-84A3-4685ADFFC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05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2EBF-45DA-4C9C-B252-33B5A193A20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4F4F-0081-421D-84A3-4685ADFFC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097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2EBF-45DA-4C9C-B252-33B5A193A20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4F4F-0081-421D-84A3-4685ADFFC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34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E2EBF-45DA-4C9C-B252-33B5A193A209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4F4F-0081-421D-84A3-4685ADFFC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467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12" y="42080"/>
            <a:ext cx="5087060" cy="36771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268330" y="277196"/>
            <a:ext cx="2622477" cy="1038857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文鼎中特標準宋體" panose="020B0602010101010101" pitchFamily="34" charset="-120"/>
                <a:ea typeface="文鼎中特標準宋體" panose="020B0602010101010101" pitchFamily="34" charset="-120"/>
              </a:rPr>
              <a:t>七龍珠</a:t>
            </a:r>
            <a:endParaRPr lang="zh-TW" altLang="en-US" dirty="0">
              <a:solidFill>
                <a:schemeClr val="tx1">
                  <a:lumMod val="95000"/>
                </a:schemeClr>
              </a:solidFill>
              <a:latin typeface="文鼎中特標準宋體" panose="020B0602010101010101" pitchFamily="34" charset="-120"/>
              <a:ea typeface="文鼎中特標準宋體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785123" y="1316053"/>
            <a:ext cx="4267200" cy="1655762"/>
          </a:xfrm>
        </p:spPr>
        <p:txBody>
          <a:bodyPr>
            <a:noAutofit/>
          </a:bodyPr>
          <a:lstStyle/>
          <a:p>
            <a:r>
              <a:rPr lang="zh-TW" altLang="en-US" sz="5000" dirty="0" smtClean="0">
                <a:solidFill>
                  <a:schemeClr val="tx1">
                    <a:lumMod val="95000"/>
                  </a:schemeClr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我喜歡七龍珠</a:t>
            </a:r>
            <a:endParaRPr lang="zh-TW" altLang="en-US" sz="5000" dirty="0">
              <a:solidFill>
                <a:schemeClr val="tx1">
                  <a:lumMod val="95000"/>
                </a:schemeClr>
              </a:solidFill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638" y="3719243"/>
            <a:ext cx="4972744" cy="290553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484" y="3311186"/>
            <a:ext cx="4820323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18</TotalTime>
  <Words>4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文鼎中特廣告體</vt:lpstr>
      <vt:lpstr>文鼎中特標準宋體</vt:lpstr>
      <vt:lpstr>新細明體</vt:lpstr>
      <vt:lpstr>Arial</vt:lpstr>
      <vt:lpstr>Century Gothic</vt:lpstr>
      <vt:lpstr>飛機雲</vt:lpstr>
      <vt:lpstr>七龍珠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七龍珠</dc:title>
  <dc:creator>Windows 使用者</dc:creator>
  <cp:lastModifiedBy>Windows 使用者</cp:lastModifiedBy>
  <cp:revision>3</cp:revision>
  <dcterms:created xsi:type="dcterms:W3CDTF">2021-09-28T03:08:27Z</dcterms:created>
  <dcterms:modified xsi:type="dcterms:W3CDTF">2021-10-05T02:58:33Z</dcterms:modified>
</cp:coreProperties>
</file>