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29" autoAdjust="0"/>
    <p:restoredTop sz="95110" autoAdjust="0"/>
  </p:normalViewPr>
  <p:slideViewPr>
    <p:cSldViewPr snapToGrid="0">
      <p:cViewPr varScale="1">
        <p:scale>
          <a:sx n="81" d="100"/>
          <a:sy n="81" d="100"/>
        </p:scale>
        <p:origin x="29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9C274-9C25-4DC3-8D0A-EB5236153EDD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C49793-F934-457C-8140-80D5F5C768B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859823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9C274-9C25-4DC3-8D0A-EB5236153EDD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C49793-F934-457C-8140-80D5F5C768B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578713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9C274-9C25-4DC3-8D0A-EB5236153EDD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C49793-F934-457C-8140-80D5F5C768B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970349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9C274-9C25-4DC3-8D0A-EB5236153EDD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C49793-F934-457C-8140-80D5F5C768B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667736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9C274-9C25-4DC3-8D0A-EB5236153EDD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C49793-F934-457C-8140-80D5F5C768B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725669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9C274-9C25-4DC3-8D0A-EB5236153EDD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C49793-F934-457C-8140-80D5F5C768B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475737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9C274-9C25-4DC3-8D0A-EB5236153EDD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C49793-F934-457C-8140-80D5F5C768B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432673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9C274-9C25-4DC3-8D0A-EB5236153EDD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C49793-F934-457C-8140-80D5F5C768B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01183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9C274-9C25-4DC3-8D0A-EB5236153EDD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C49793-F934-457C-8140-80D5F5C768B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19082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9C274-9C25-4DC3-8D0A-EB5236153EDD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C49793-F934-457C-8140-80D5F5C768B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155517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9C274-9C25-4DC3-8D0A-EB5236153EDD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C49793-F934-457C-8140-80D5F5C768B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853566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E9C274-9C25-4DC3-8D0A-EB5236153EDD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C49793-F934-457C-8140-80D5F5C768B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485289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0" y="0"/>
            <a:ext cx="4210756" cy="1151467"/>
          </a:xfrm>
        </p:spPr>
        <p:txBody>
          <a:bodyPr>
            <a:normAutofit/>
          </a:bodyPr>
          <a:lstStyle/>
          <a:p>
            <a:r>
              <a:rPr lang="zh-TW" altLang="en-US" dirty="0" smtClean="0"/>
              <a:t>我喜歡動物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0" y="1721922"/>
            <a:ext cx="3759200" cy="5136078"/>
          </a:xfrm>
        </p:spPr>
        <p:txBody>
          <a:bodyPr>
            <a:normAutofit/>
          </a:bodyPr>
          <a:lstStyle/>
          <a:p>
            <a:r>
              <a:rPr lang="zh-TW" altLang="en-US" sz="3200" dirty="0" smtClean="0"/>
              <a:t>我最喜歡家人帶</a:t>
            </a:r>
            <a:r>
              <a:rPr lang="zh-TW" altLang="en-US" sz="3200" smtClean="0"/>
              <a:t>我去看動物園裡的動物了</a:t>
            </a:r>
            <a:r>
              <a:rPr lang="en-US" altLang="zh-TW" sz="3200" dirty="0" smtClean="0"/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2904704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17</Words>
  <Application>Microsoft Office PowerPoint</Application>
  <PresentationFormat>寬螢幕</PresentationFormat>
  <Paragraphs>2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Office 佈景主題</vt:lpstr>
      <vt:lpstr>我喜歡動物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我喜歡動物</dc:title>
  <dc:creator>Windows 使用者</dc:creator>
  <cp:lastModifiedBy>Windows 使用者</cp:lastModifiedBy>
  <cp:revision>3</cp:revision>
  <dcterms:created xsi:type="dcterms:W3CDTF">2021-10-05T03:00:11Z</dcterms:created>
  <dcterms:modified xsi:type="dcterms:W3CDTF">2021-10-05T03:13:41Z</dcterms:modified>
</cp:coreProperties>
</file>