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20" d="100"/>
          <a:sy n="20" d="100"/>
        </p:scale>
        <p:origin x="2058" y="1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3F7B-A305-4E50-B93A-C878A005B56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F373-2A50-42F8-9C27-513E2E0820D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9515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3F7B-A305-4E50-B93A-C878A005B56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F373-2A50-42F8-9C27-513E2E0820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311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3F7B-A305-4E50-B93A-C878A005B56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F373-2A50-42F8-9C27-513E2E0820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1133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3F7B-A305-4E50-B93A-C878A005B56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F373-2A50-42F8-9C27-513E2E0820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7841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3F7B-A305-4E50-B93A-C878A005B56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F373-2A50-42F8-9C27-513E2E0820D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0121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3F7B-A305-4E50-B93A-C878A005B56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F373-2A50-42F8-9C27-513E2E0820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6830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3F7B-A305-4E50-B93A-C878A005B56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F373-2A50-42F8-9C27-513E2E0820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368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3F7B-A305-4E50-B93A-C878A005B56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F373-2A50-42F8-9C27-513E2E0820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674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3F7B-A305-4E50-B93A-C878A005B56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F373-2A50-42F8-9C27-513E2E0820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0294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C0F3F7B-A305-4E50-B93A-C878A005B56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1CF373-2A50-42F8-9C27-513E2E0820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9511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3F7B-A305-4E50-B93A-C878A005B56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F373-2A50-42F8-9C27-513E2E0820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6135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C0F3F7B-A305-4E50-B93A-C878A005B56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11CF373-2A50-42F8-9C27-513E2E0820D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1105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167096">
            <a:off x="5489501" y="2607443"/>
            <a:ext cx="31693551" cy="13580202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 descr="鬼滅之刃劇場版無限列車篇- 维基百科，自由的百科全书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785432" y="-8855242"/>
            <a:ext cx="53660843" cy="25804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529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回顧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2021-09-28T03:06:20Z</dcterms:created>
  <dcterms:modified xsi:type="dcterms:W3CDTF">2021-10-05T02:59:08Z</dcterms:modified>
</cp:coreProperties>
</file>