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157C-7341-4C13-87F1-6203CF127A0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33CE-9010-4603-96F2-59C9761488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5063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157C-7341-4C13-87F1-6203CF127A0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33CE-9010-4603-96F2-59C9761488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575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157C-7341-4C13-87F1-6203CF127A0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33CE-9010-4603-96F2-59C97614885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31030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157C-7341-4C13-87F1-6203CF127A0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33CE-9010-4603-96F2-59C9761488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309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157C-7341-4C13-87F1-6203CF127A0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33CE-9010-4603-96F2-59C97614885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94679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157C-7341-4C13-87F1-6203CF127A0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33CE-9010-4603-96F2-59C9761488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73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157C-7341-4C13-87F1-6203CF127A0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33CE-9010-4603-96F2-59C9761488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50980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157C-7341-4C13-87F1-6203CF127A0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33CE-9010-4603-96F2-59C9761488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9721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157C-7341-4C13-87F1-6203CF127A0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33CE-9010-4603-96F2-59C9761488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1038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157C-7341-4C13-87F1-6203CF127A0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33CE-9010-4603-96F2-59C9761488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7519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157C-7341-4C13-87F1-6203CF127A0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33CE-9010-4603-96F2-59C9761488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145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157C-7341-4C13-87F1-6203CF127A0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33CE-9010-4603-96F2-59C9761488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2643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157C-7341-4C13-87F1-6203CF127A0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33CE-9010-4603-96F2-59C9761488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15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157C-7341-4C13-87F1-6203CF127A0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33CE-9010-4603-96F2-59C9761488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6536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157C-7341-4C13-87F1-6203CF127A0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33CE-9010-4603-96F2-59C9761488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2304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157C-7341-4C13-87F1-6203CF127A0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133CE-9010-4603-96F2-59C9761488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2754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0157C-7341-4C13-87F1-6203CF127A07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79133CE-9010-4603-96F2-59C9761488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4899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483326" y="168275"/>
            <a:ext cx="11207931" cy="2808513"/>
          </a:xfrm>
        </p:spPr>
        <p:txBody>
          <a:bodyPr>
            <a:noAutofit/>
          </a:bodyPr>
          <a:lstStyle/>
          <a:p>
            <a:r>
              <a:rPr lang="zh-TW" altLang="en-US" sz="10000" dirty="0" smtClean="0">
                <a:solidFill>
                  <a:srgbClr val="00206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我喜歡玩</a:t>
            </a:r>
            <a:r>
              <a:rPr lang="en-US" altLang="zh-TW" sz="1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switch</a:t>
            </a:r>
            <a:endParaRPr lang="zh-TW" altLang="en-US" sz="10000" dirty="0">
              <a:solidFill>
                <a:schemeClr val="tx1">
                  <a:lumMod val="75000"/>
                  <a:lumOff val="25000"/>
                </a:schemeClr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35724" y="3774937"/>
            <a:ext cx="10258698" cy="2338479"/>
          </a:xfrm>
        </p:spPr>
        <p:txBody>
          <a:bodyPr>
            <a:noAutofit/>
          </a:bodyPr>
          <a:lstStyle/>
          <a:p>
            <a:r>
              <a:rPr lang="zh-TW" altLang="en-US" sz="8000" dirty="0" smtClean="0">
                <a:solidFill>
                  <a:schemeClr val="accent5">
                    <a:lumMod val="7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我喜歡玩馬力歐賽車和大亂鬥</a:t>
            </a:r>
            <a:endParaRPr lang="zh-TW" altLang="en-US" sz="8000" dirty="0">
              <a:solidFill>
                <a:schemeClr val="accent5">
                  <a:lumMod val="75000"/>
                </a:schemeClr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7" name="AutoShape 4" descr="Nintendo 任天堂Switch 價格,規格與評價- SOGI手機王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770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14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文鼎超圓</vt:lpstr>
      <vt:lpstr>文鼎超顏楷</vt:lpstr>
      <vt:lpstr>微軟正黑體</vt:lpstr>
      <vt:lpstr>Arial</vt:lpstr>
      <vt:lpstr>Trebuchet MS</vt:lpstr>
      <vt:lpstr>Wingdings 3</vt:lpstr>
      <vt:lpstr>多面向</vt:lpstr>
      <vt:lpstr>我喜歡玩switch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我喜歡玩switch</dc:title>
  <dc:creator>Windows 使用者</dc:creator>
  <cp:lastModifiedBy>Windows 使用者</cp:lastModifiedBy>
  <cp:revision>6</cp:revision>
  <dcterms:created xsi:type="dcterms:W3CDTF">2021-09-28T02:57:19Z</dcterms:created>
  <dcterms:modified xsi:type="dcterms:W3CDTF">2021-10-05T03:03:57Z</dcterms:modified>
</cp:coreProperties>
</file>