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244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275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5773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5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6507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5803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9576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06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670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66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06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58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6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92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377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2164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17633-A61A-4663-BADE-157A129E081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D4C5C5-F422-4A03-8BCB-8F0B92F5C99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137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  <p:sldLayoutId id="2147483986" r:id="rId15"/>
    <p:sldLayoutId id="214748398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201" y="758952"/>
            <a:ext cx="5143500" cy="568642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85062" y="758952"/>
            <a:ext cx="6570617" cy="3566160"/>
          </a:xfrm>
        </p:spPr>
        <p:txBody>
          <a:bodyPr>
            <a:normAutofit/>
          </a:bodyPr>
          <a:lstStyle/>
          <a:p>
            <a:endParaRPr lang="zh-TW" altLang="en-US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284617" y="4468683"/>
            <a:ext cx="6180115" cy="1305100"/>
          </a:xfrm>
        </p:spPr>
        <p:txBody>
          <a:bodyPr/>
          <a:lstStyle/>
          <a:p>
            <a:pPr lvl="0">
              <a:buClr>
                <a:srgbClr val="90C226"/>
              </a:buClr>
            </a:pPr>
            <a:r>
              <a:rPr lang="zh-TW" altLang="en-US" dirty="0">
                <a:solidFill>
                  <a:prstClr val="black">
                    <a:lumMod val="50000"/>
                    <a:lumOff val="50000"/>
                  </a:prstClr>
                </a:solidFill>
              </a:rPr>
              <a:t>我愛騎</a:t>
            </a:r>
            <a:r>
              <a:rPr lang="zh-TW" altLang="en-US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腳踏車</a:t>
            </a:r>
            <a:endParaRPr lang="zh-TW" alt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91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4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2021-09-28T02:58:40Z</dcterms:created>
  <dcterms:modified xsi:type="dcterms:W3CDTF">2021-10-05T02:58:08Z</dcterms:modified>
</cp:coreProperties>
</file>