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58" autoAdjust="0"/>
    <p:restoredTop sz="94660"/>
  </p:normalViewPr>
  <p:slideViewPr>
    <p:cSldViewPr snapToGrid="0">
      <p:cViewPr varScale="1">
        <p:scale>
          <a:sx n="64" d="100"/>
          <a:sy n="64" d="100"/>
        </p:scale>
        <p:origin x="90" y="27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01C2000-FF12-42DF-8F48-35E51ACF4D7C}" type="doc">
      <dgm:prSet loTypeId="urn:microsoft.com/office/officeart/2005/8/layout/process5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zh-TW" altLang="en-US"/>
        </a:p>
      </dgm:t>
    </dgm:pt>
    <dgm:pt modelId="{937B0993-4B6A-489B-950B-1A74AABC2331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08:30</a:t>
          </a:r>
          <a:r>
            <a:rPr lang="zh-TW" altLang="en-US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起床</a:t>
          </a:r>
          <a:endParaRPr lang="zh-TW" altLang="en-US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A0D9E60A-0BC7-4327-9F78-D53AF15A6ADB}" type="parTrans" cxnId="{712B395F-0E3F-4F04-BBE0-1289C2B3C66D}">
      <dgm:prSet/>
      <dgm:spPr/>
      <dgm:t>
        <a:bodyPr/>
        <a:lstStyle/>
        <a:p>
          <a:endParaRPr lang="zh-TW" altLang="en-US"/>
        </a:p>
      </dgm:t>
    </dgm:pt>
    <dgm:pt modelId="{B8CD8DB8-3D43-4BD3-99B9-86C9105F15E4}" type="sibTrans" cxnId="{712B395F-0E3F-4F04-BBE0-1289C2B3C66D}">
      <dgm:prSet/>
      <dgm:spPr/>
      <dgm:t>
        <a:bodyPr/>
        <a:lstStyle/>
        <a:p>
          <a:endParaRPr lang="zh-TW" altLang="en-US"/>
        </a:p>
      </dgm:t>
    </dgm:pt>
    <dgm:pt modelId="{A7419D8D-E58E-4665-8E80-B3A0D36B653D}">
      <dgm:prSet phldrT="[文字]"/>
      <dgm:spPr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100000">
              <a:srgbClr val="7030A0"/>
            </a:gs>
          </a:gsLst>
          <a:lin ang="5400000" scaled="1"/>
        </a:gradFill>
        <a:ln>
          <a:solidFill>
            <a:schemeClr val="tx1"/>
          </a:solidFill>
        </a:ln>
      </dgm:spPr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摩天輪</a:t>
          </a:r>
          <a:endParaRPr lang="zh-TW" altLang="en-US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65EDDA2-D516-43EA-AFB5-2F78750CD39B}" type="parTrans" cxnId="{F99B467F-9F9F-4EB1-9E52-2F8D646EE7D9}">
      <dgm:prSet/>
      <dgm:spPr/>
      <dgm:t>
        <a:bodyPr/>
        <a:lstStyle/>
        <a:p>
          <a:endParaRPr lang="zh-TW" altLang="en-US"/>
        </a:p>
      </dgm:t>
    </dgm:pt>
    <dgm:pt modelId="{9D22942B-1410-4DB9-AF2B-EF934A21D853}" type="sibTrans" cxnId="{F99B467F-9F9F-4EB1-9E52-2F8D646EE7D9}">
      <dgm:prSet/>
      <dgm:spPr/>
      <dgm:t>
        <a:bodyPr/>
        <a:lstStyle/>
        <a:p>
          <a:endParaRPr lang="zh-TW" altLang="en-US"/>
        </a:p>
      </dgm:t>
    </dgm:pt>
    <dgm:pt modelId="{116FBDD7-14E1-4A8B-82E3-C978BE1289FE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尋寶船</a:t>
          </a:r>
          <a:endParaRPr lang="zh-TW" altLang="en-US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44138F66-BA7C-4FE3-8D8A-2F9E2B404C72}" type="parTrans" cxnId="{4F5E8D78-A89B-49E3-87E5-CC78DC1D3756}">
      <dgm:prSet/>
      <dgm:spPr/>
      <dgm:t>
        <a:bodyPr/>
        <a:lstStyle/>
        <a:p>
          <a:endParaRPr lang="zh-TW" altLang="en-US"/>
        </a:p>
      </dgm:t>
    </dgm:pt>
    <dgm:pt modelId="{5A9D7EE2-15A7-442A-9659-C750CCCC349C}" type="sibTrans" cxnId="{4F5E8D78-A89B-49E3-87E5-CC78DC1D3756}">
      <dgm:prSet/>
      <dgm:spPr/>
      <dgm:t>
        <a:bodyPr/>
        <a:lstStyle/>
        <a:p>
          <a:endParaRPr lang="zh-TW" altLang="en-US"/>
        </a:p>
      </dgm:t>
    </dgm:pt>
    <dgm:pt modelId="{EEB91587-0D18-4FB5-BC9B-0E97CD2F3938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吼吼樹屋</a:t>
          </a:r>
          <a:endParaRPr lang="zh-TW" altLang="en-US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684D2A5-111B-4198-AF9A-440B89D70865}" type="parTrans" cxnId="{2189A04A-ED2E-41F0-9B79-06F36BEEE9A0}">
      <dgm:prSet/>
      <dgm:spPr/>
      <dgm:t>
        <a:bodyPr/>
        <a:lstStyle/>
        <a:p>
          <a:endParaRPr lang="zh-TW" altLang="en-US"/>
        </a:p>
      </dgm:t>
    </dgm:pt>
    <dgm:pt modelId="{4BF09AED-FDE2-47DC-9070-DA96091DBD56}" type="sibTrans" cxnId="{2189A04A-ED2E-41F0-9B79-06F36BEEE9A0}">
      <dgm:prSet/>
      <dgm:spPr/>
      <dgm:t>
        <a:bodyPr/>
        <a:lstStyle/>
        <a:p>
          <a:endParaRPr lang="zh-TW" altLang="en-US"/>
        </a:p>
      </dgm:t>
    </dgm:pt>
    <dgm:pt modelId="{4FC765D7-5199-4030-A307-6E49A2648D8F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12:00</a:t>
          </a:r>
          <a:r>
            <a:rPr lang="zh-TW" altLang="en-US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午餐</a:t>
          </a:r>
          <a:endParaRPr lang="zh-TW" altLang="en-US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A0735D9-53E1-4A8D-8E14-E80BFAC06078}" type="parTrans" cxnId="{81F8D3EF-5B46-4730-95AA-3097EFFED588}">
      <dgm:prSet/>
      <dgm:spPr/>
      <dgm:t>
        <a:bodyPr/>
        <a:lstStyle/>
        <a:p>
          <a:endParaRPr lang="zh-TW" altLang="en-US"/>
        </a:p>
      </dgm:t>
    </dgm:pt>
    <dgm:pt modelId="{05FB0ADD-2ED1-4075-89AB-8D9AF6632490}" type="sibTrans" cxnId="{81F8D3EF-5B46-4730-95AA-3097EFFED588}">
      <dgm:prSet/>
      <dgm:spPr/>
      <dgm:t>
        <a:bodyPr/>
        <a:lstStyle/>
        <a:p>
          <a:endParaRPr lang="zh-TW" altLang="en-US"/>
        </a:p>
      </dgm:t>
    </dgm:pt>
    <dgm:pt modelId="{A3036B7F-C262-404D-BF2E-F3038FE0D635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星際飛車</a:t>
          </a:r>
          <a:endParaRPr lang="zh-TW" altLang="en-US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80DFEAD5-4103-4923-A47C-7B4A7B8A8F59}" type="parTrans" cxnId="{6686EA89-A211-494B-A971-548146BD153A}">
      <dgm:prSet/>
      <dgm:spPr/>
      <dgm:t>
        <a:bodyPr/>
        <a:lstStyle/>
        <a:p>
          <a:endParaRPr lang="zh-TW" altLang="en-US"/>
        </a:p>
      </dgm:t>
    </dgm:pt>
    <dgm:pt modelId="{2BD17910-87ED-420D-A4F6-B402863694B2}" type="sibTrans" cxnId="{6686EA89-A211-494B-A971-548146BD153A}">
      <dgm:prSet/>
      <dgm:spPr/>
      <dgm:t>
        <a:bodyPr/>
        <a:lstStyle/>
        <a:p>
          <a:endParaRPr lang="zh-TW" altLang="en-US"/>
        </a:p>
      </dgm:t>
    </dgm:pt>
    <dgm:pt modelId="{1DED29E3-F18B-49AE-ADCB-47801CD9A6D9}">
      <dgm:prSet phldrT="[文字]"/>
      <dgm:spPr/>
      <dgm:t>
        <a:bodyPr/>
        <a:lstStyle/>
        <a:p>
          <a:r>
            <a:rPr lang="zh-TW" altLang="en-US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宇宙迴旋</a:t>
          </a:r>
          <a:endParaRPr lang="zh-TW" altLang="en-US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1EE1E7EE-DD63-421B-84D3-6A7933ABE6B2}" type="parTrans" cxnId="{DD1025E9-AAF7-429B-9C2D-4C41534FB83B}">
      <dgm:prSet/>
      <dgm:spPr/>
      <dgm:t>
        <a:bodyPr/>
        <a:lstStyle/>
        <a:p>
          <a:endParaRPr lang="zh-TW" altLang="en-US"/>
        </a:p>
      </dgm:t>
    </dgm:pt>
    <dgm:pt modelId="{6B34A001-E255-40BC-8A6E-6BF719810B52}" type="sibTrans" cxnId="{DD1025E9-AAF7-429B-9C2D-4C41534FB83B}">
      <dgm:prSet/>
      <dgm:spPr/>
      <dgm:t>
        <a:bodyPr/>
        <a:lstStyle/>
        <a:p>
          <a:endParaRPr lang="zh-TW" altLang="en-US"/>
        </a:p>
      </dgm:t>
    </dgm:pt>
    <dgm:pt modelId="{EC9DFD15-FC20-4B94-B344-E47F20CD2971}">
      <dgm:prSet phldrT="[文字]"/>
      <dgm:spPr/>
      <dgm:t>
        <a:bodyPr/>
        <a:lstStyle/>
        <a:p>
          <a:r>
            <a:rPr lang="en-US" altLang="zh-TW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16:00</a:t>
          </a:r>
          <a:r>
            <a:rPr lang="zh-TW" altLang="en-US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回家</a:t>
          </a:r>
          <a:endParaRPr lang="zh-TW" altLang="en-US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gm:t>
    </dgm:pt>
    <dgm:pt modelId="{ED0D4D0B-E355-43D3-B7E4-92ADCEED9F0D}" type="parTrans" cxnId="{E8599958-1B4F-48B7-8A0D-FE35C0CA5081}">
      <dgm:prSet/>
      <dgm:spPr/>
      <dgm:t>
        <a:bodyPr/>
        <a:lstStyle/>
        <a:p>
          <a:endParaRPr lang="zh-TW" altLang="en-US"/>
        </a:p>
      </dgm:t>
    </dgm:pt>
    <dgm:pt modelId="{3447BBB9-0517-40C6-9ED4-B963F220974B}" type="sibTrans" cxnId="{E8599958-1B4F-48B7-8A0D-FE35C0CA5081}">
      <dgm:prSet/>
      <dgm:spPr/>
      <dgm:t>
        <a:bodyPr/>
        <a:lstStyle/>
        <a:p>
          <a:endParaRPr lang="zh-TW" altLang="en-US"/>
        </a:p>
      </dgm:t>
    </dgm:pt>
    <dgm:pt modelId="{A5303E14-1C48-4826-A852-15F46D002B69}" type="pres">
      <dgm:prSet presAssocID="{B01C2000-FF12-42DF-8F48-35E51ACF4D7C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7E34F91F-419C-47F0-A9BA-EA93431E8717}" type="pres">
      <dgm:prSet presAssocID="{937B0993-4B6A-489B-950B-1A74AABC2331}" presName="node" presStyleLbl="node1" presStyleIdx="0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46B7F595-0D27-4733-892A-26F1B2B6D1C4}" type="pres">
      <dgm:prSet presAssocID="{B8CD8DB8-3D43-4BD3-99B9-86C9105F15E4}" presName="sibTrans" presStyleLbl="sibTrans2D1" presStyleIdx="0" presStyleCnt="7"/>
      <dgm:spPr/>
      <dgm:t>
        <a:bodyPr/>
        <a:lstStyle/>
        <a:p>
          <a:endParaRPr lang="zh-TW" altLang="en-US"/>
        </a:p>
      </dgm:t>
    </dgm:pt>
    <dgm:pt modelId="{87422036-AFC2-4E26-8D29-45C354D3870A}" type="pres">
      <dgm:prSet presAssocID="{B8CD8DB8-3D43-4BD3-99B9-86C9105F15E4}" presName="connectorText" presStyleLbl="sibTrans2D1" presStyleIdx="0" presStyleCnt="7"/>
      <dgm:spPr/>
      <dgm:t>
        <a:bodyPr/>
        <a:lstStyle/>
        <a:p>
          <a:endParaRPr lang="zh-TW" altLang="en-US"/>
        </a:p>
      </dgm:t>
    </dgm:pt>
    <dgm:pt modelId="{2973569C-0F95-4ED5-8D2A-009BA1D41D5A}" type="pres">
      <dgm:prSet presAssocID="{A7419D8D-E58E-4665-8E80-B3A0D36B653D}" presName="node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05EFCC0-F4CE-4819-8E6B-6E684D927B97}" type="pres">
      <dgm:prSet presAssocID="{9D22942B-1410-4DB9-AF2B-EF934A21D853}" presName="sibTrans" presStyleLbl="sibTrans2D1" presStyleIdx="1" presStyleCnt="7"/>
      <dgm:spPr/>
      <dgm:t>
        <a:bodyPr/>
        <a:lstStyle/>
        <a:p>
          <a:endParaRPr lang="zh-TW" altLang="en-US"/>
        </a:p>
      </dgm:t>
    </dgm:pt>
    <dgm:pt modelId="{C9367BE6-A879-49BD-BBFF-3BF3781546EA}" type="pres">
      <dgm:prSet presAssocID="{9D22942B-1410-4DB9-AF2B-EF934A21D853}" presName="connectorText" presStyleLbl="sibTrans2D1" presStyleIdx="1" presStyleCnt="7"/>
      <dgm:spPr/>
      <dgm:t>
        <a:bodyPr/>
        <a:lstStyle/>
        <a:p>
          <a:endParaRPr lang="zh-TW" altLang="en-US"/>
        </a:p>
      </dgm:t>
    </dgm:pt>
    <dgm:pt modelId="{7A90549F-563F-46B2-8D0E-30293CDAB911}" type="pres">
      <dgm:prSet presAssocID="{116FBDD7-14E1-4A8B-82E3-C978BE1289FE}" presName="node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1D8B755-E8A0-4777-8CD2-20EBFB99CC20}" type="pres">
      <dgm:prSet presAssocID="{5A9D7EE2-15A7-442A-9659-C750CCCC349C}" presName="sibTrans" presStyleLbl="sibTrans2D1" presStyleIdx="2" presStyleCnt="7"/>
      <dgm:spPr/>
      <dgm:t>
        <a:bodyPr/>
        <a:lstStyle/>
        <a:p>
          <a:endParaRPr lang="zh-TW" altLang="en-US"/>
        </a:p>
      </dgm:t>
    </dgm:pt>
    <dgm:pt modelId="{EBE3728B-813F-49CD-8A7F-E530EE530F02}" type="pres">
      <dgm:prSet presAssocID="{5A9D7EE2-15A7-442A-9659-C750CCCC349C}" presName="connectorText" presStyleLbl="sibTrans2D1" presStyleIdx="2" presStyleCnt="7"/>
      <dgm:spPr/>
      <dgm:t>
        <a:bodyPr/>
        <a:lstStyle/>
        <a:p>
          <a:endParaRPr lang="zh-TW" altLang="en-US"/>
        </a:p>
      </dgm:t>
    </dgm:pt>
    <dgm:pt modelId="{700E5808-EEC0-42E6-B11A-CCFD9F794971}" type="pres">
      <dgm:prSet presAssocID="{EEB91587-0D18-4FB5-BC9B-0E97CD2F3938}" presName="node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089A56F-F507-441F-B702-E11053B10869}" type="pres">
      <dgm:prSet presAssocID="{4BF09AED-FDE2-47DC-9070-DA96091DBD56}" presName="sibTrans" presStyleLbl="sibTrans2D1" presStyleIdx="3" presStyleCnt="7"/>
      <dgm:spPr/>
      <dgm:t>
        <a:bodyPr/>
        <a:lstStyle/>
        <a:p>
          <a:endParaRPr lang="zh-TW" altLang="en-US"/>
        </a:p>
      </dgm:t>
    </dgm:pt>
    <dgm:pt modelId="{95188B25-52FF-4F11-A54C-52FD474735E7}" type="pres">
      <dgm:prSet presAssocID="{4BF09AED-FDE2-47DC-9070-DA96091DBD56}" presName="connectorText" presStyleLbl="sibTrans2D1" presStyleIdx="3" presStyleCnt="7"/>
      <dgm:spPr/>
      <dgm:t>
        <a:bodyPr/>
        <a:lstStyle/>
        <a:p>
          <a:endParaRPr lang="zh-TW" altLang="en-US"/>
        </a:p>
      </dgm:t>
    </dgm:pt>
    <dgm:pt modelId="{B306D09A-8BAC-4678-9E54-0B0226FBF5E5}" type="pres">
      <dgm:prSet presAssocID="{4FC765D7-5199-4030-A307-6E49A2648D8F}" presName="node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91E5523E-0E89-4B1F-AD24-13B11362304A}" type="pres">
      <dgm:prSet presAssocID="{05FB0ADD-2ED1-4075-89AB-8D9AF6632490}" presName="sibTrans" presStyleLbl="sibTrans2D1" presStyleIdx="4" presStyleCnt="7"/>
      <dgm:spPr/>
      <dgm:t>
        <a:bodyPr/>
        <a:lstStyle/>
        <a:p>
          <a:endParaRPr lang="zh-TW" altLang="en-US"/>
        </a:p>
      </dgm:t>
    </dgm:pt>
    <dgm:pt modelId="{F335F939-251B-4F98-9AD5-E8296F600FF0}" type="pres">
      <dgm:prSet presAssocID="{05FB0ADD-2ED1-4075-89AB-8D9AF6632490}" presName="connectorText" presStyleLbl="sibTrans2D1" presStyleIdx="4" presStyleCnt="7"/>
      <dgm:spPr/>
      <dgm:t>
        <a:bodyPr/>
        <a:lstStyle/>
        <a:p>
          <a:endParaRPr lang="zh-TW" altLang="en-US"/>
        </a:p>
      </dgm:t>
    </dgm:pt>
    <dgm:pt modelId="{50DE72B2-D23E-4ABD-AB01-1E58D1DF6A6C}" type="pres">
      <dgm:prSet presAssocID="{A3036B7F-C262-404D-BF2E-F3038FE0D635}" presName="node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315139C-7C77-43FD-B9B5-BEF38B3F2A47}" type="pres">
      <dgm:prSet presAssocID="{2BD17910-87ED-420D-A4F6-B402863694B2}" presName="sibTrans" presStyleLbl="sibTrans2D1" presStyleIdx="5" presStyleCnt="7"/>
      <dgm:spPr/>
      <dgm:t>
        <a:bodyPr/>
        <a:lstStyle/>
        <a:p>
          <a:endParaRPr lang="zh-TW" altLang="en-US"/>
        </a:p>
      </dgm:t>
    </dgm:pt>
    <dgm:pt modelId="{332EB741-D2A4-4321-AB03-8D95B8C6A832}" type="pres">
      <dgm:prSet presAssocID="{2BD17910-87ED-420D-A4F6-B402863694B2}" presName="connectorText" presStyleLbl="sibTrans2D1" presStyleIdx="5" presStyleCnt="7"/>
      <dgm:spPr/>
      <dgm:t>
        <a:bodyPr/>
        <a:lstStyle/>
        <a:p>
          <a:endParaRPr lang="zh-TW" altLang="en-US"/>
        </a:p>
      </dgm:t>
    </dgm:pt>
    <dgm:pt modelId="{7A45905D-B592-4D62-9D7C-4608359D3C9E}" type="pres">
      <dgm:prSet presAssocID="{1DED29E3-F18B-49AE-ADCB-47801CD9A6D9}" presName="node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886AD7F-013E-4B8B-8FAA-F2303EFF0AD8}" type="pres">
      <dgm:prSet presAssocID="{6B34A001-E255-40BC-8A6E-6BF719810B52}" presName="sibTrans" presStyleLbl="sibTrans2D1" presStyleIdx="6" presStyleCnt="7"/>
      <dgm:spPr/>
      <dgm:t>
        <a:bodyPr/>
        <a:lstStyle/>
        <a:p>
          <a:endParaRPr lang="zh-TW" altLang="en-US"/>
        </a:p>
      </dgm:t>
    </dgm:pt>
    <dgm:pt modelId="{A143F612-BCD2-46A9-ACAE-8204069DD242}" type="pres">
      <dgm:prSet presAssocID="{6B34A001-E255-40BC-8A6E-6BF719810B52}" presName="connectorText" presStyleLbl="sibTrans2D1" presStyleIdx="6" presStyleCnt="7"/>
      <dgm:spPr/>
      <dgm:t>
        <a:bodyPr/>
        <a:lstStyle/>
        <a:p>
          <a:endParaRPr lang="zh-TW" altLang="en-US"/>
        </a:p>
      </dgm:t>
    </dgm:pt>
    <dgm:pt modelId="{4AD92C3D-BA07-4C7D-9BE2-C16353AF0E8D}" type="pres">
      <dgm:prSet presAssocID="{EC9DFD15-FC20-4B94-B344-E47F20CD2971}" presName="node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81F8D3EF-5B46-4730-95AA-3097EFFED588}" srcId="{B01C2000-FF12-42DF-8F48-35E51ACF4D7C}" destId="{4FC765D7-5199-4030-A307-6E49A2648D8F}" srcOrd="4" destOrd="0" parTransId="{8A0735D9-53E1-4A8D-8E14-E80BFAC06078}" sibTransId="{05FB0ADD-2ED1-4075-89AB-8D9AF6632490}"/>
    <dgm:cxn modelId="{49C2AD67-0E4C-40C1-90A6-B5B69635AE38}" type="presOf" srcId="{9D22942B-1410-4DB9-AF2B-EF934A21D853}" destId="{E05EFCC0-F4CE-4819-8E6B-6E684D927B97}" srcOrd="0" destOrd="0" presId="urn:microsoft.com/office/officeart/2005/8/layout/process5"/>
    <dgm:cxn modelId="{7DF828A0-0CEC-4A8C-8E55-8FE7CC7304AF}" type="presOf" srcId="{2BD17910-87ED-420D-A4F6-B402863694B2}" destId="{8315139C-7C77-43FD-B9B5-BEF38B3F2A47}" srcOrd="0" destOrd="0" presId="urn:microsoft.com/office/officeart/2005/8/layout/process5"/>
    <dgm:cxn modelId="{D3823598-387C-43DC-9644-2C58592D3555}" type="presOf" srcId="{4BF09AED-FDE2-47DC-9070-DA96091DBD56}" destId="{95188B25-52FF-4F11-A54C-52FD474735E7}" srcOrd="1" destOrd="0" presId="urn:microsoft.com/office/officeart/2005/8/layout/process5"/>
    <dgm:cxn modelId="{6EB94E55-6C8F-4D7B-A682-6C50F5A8D31E}" type="presOf" srcId="{5A9D7EE2-15A7-442A-9659-C750CCCC349C}" destId="{31D8B755-E8A0-4777-8CD2-20EBFB99CC20}" srcOrd="0" destOrd="0" presId="urn:microsoft.com/office/officeart/2005/8/layout/process5"/>
    <dgm:cxn modelId="{E54216D0-7E19-458D-83C3-8DAFB18F2FDD}" type="presOf" srcId="{937B0993-4B6A-489B-950B-1A74AABC2331}" destId="{7E34F91F-419C-47F0-A9BA-EA93431E8717}" srcOrd="0" destOrd="0" presId="urn:microsoft.com/office/officeart/2005/8/layout/process5"/>
    <dgm:cxn modelId="{F99B467F-9F9F-4EB1-9E52-2F8D646EE7D9}" srcId="{B01C2000-FF12-42DF-8F48-35E51ACF4D7C}" destId="{A7419D8D-E58E-4665-8E80-B3A0D36B653D}" srcOrd="1" destOrd="0" parTransId="{865EDDA2-D516-43EA-AFB5-2F78750CD39B}" sibTransId="{9D22942B-1410-4DB9-AF2B-EF934A21D853}"/>
    <dgm:cxn modelId="{E8599958-1B4F-48B7-8A0D-FE35C0CA5081}" srcId="{B01C2000-FF12-42DF-8F48-35E51ACF4D7C}" destId="{EC9DFD15-FC20-4B94-B344-E47F20CD2971}" srcOrd="7" destOrd="0" parTransId="{ED0D4D0B-E355-43D3-B7E4-92ADCEED9F0D}" sibTransId="{3447BBB9-0517-40C6-9ED4-B963F220974B}"/>
    <dgm:cxn modelId="{D7B81A98-1C12-4AD2-9124-0F70CCF38330}" type="presOf" srcId="{2BD17910-87ED-420D-A4F6-B402863694B2}" destId="{332EB741-D2A4-4321-AB03-8D95B8C6A832}" srcOrd="1" destOrd="0" presId="urn:microsoft.com/office/officeart/2005/8/layout/process5"/>
    <dgm:cxn modelId="{4E46CA5E-8D7F-4687-9FC8-84EC1AD3580B}" type="presOf" srcId="{B8CD8DB8-3D43-4BD3-99B9-86C9105F15E4}" destId="{46B7F595-0D27-4733-892A-26F1B2B6D1C4}" srcOrd="0" destOrd="0" presId="urn:microsoft.com/office/officeart/2005/8/layout/process5"/>
    <dgm:cxn modelId="{1091B879-E4AD-418A-AC58-7D8FF6784123}" type="presOf" srcId="{EEB91587-0D18-4FB5-BC9B-0E97CD2F3938}" destId="{700E5808-EEC0-42E6-B11A-CCFD9F794971}" srcOrd="0" destOrd="0" presId="urn:microsoft.com/office/officeart/2005/8/layout/process5"/>
    <dgm:cxn modelId="{53821716-DD87-4A54-9A9E-8417B9355524}" type="presOf" srcId="{1DED29E3-F18B-49AE-ADCB-47801CD9A6D9}" destId="{7A45905D-B592-4D62-9D7C-4608359D3C9E}" srcOrd="0" destOrd="0" presId="urn:microsoft.com/office/officeart/2005/8/layout/process5"/>
    <dgm:cxn modelId="{7A469341-E703-4F4D-BEF1-879885C0B791}" type="presOf" srcId="{05FB0ADD-2ED1-4075-89AB-8D9AF6632490}" destId="{91E5523E-0E89-4B1F-AD24-13B11362304A}" srcOrd="0" destOrd="0" presId="urn:microsoft.com/office/officeart/2005/8/layout/process5"/>
    <dgm:cxn modelId="{4F5E8D78-A89B-49E3-87E5-CC78DC1D3756}" srcId="{B01C2000-FF12-42DF-8F48-35E51ACF4D7C}" destId="{116FBDD7-14E1-4A8B-82E3-C978BE1289FE}" srcOrd="2" destOrd="0" parTransId="{44138F66-BA7C-4FE3-8D8A-2F9E2B404C72}" sibTransId="{5A9D7EE2-15A7-442A-9659-C750CCCC349C}"/>
    <dgm:cxn modelId="{F5699538-A705-47E8-A7D6-AEB5297F58BF}" type="presOf" srcId="{B01C2000-FF12-42DF-8F48-35E51ACF4D7C}" destId="{A5303E14-1C48-4826-A852-15F46D002B69}" srcOrd="0" destOrd="0" presId="urn:microsoft.com/office/officeart/2005/8/layout/process5"/>
    <dgm:cxn modelId="{2644321E-D730-40CB-ADDC-4B7BC1C1EADB}" type="presOf" srcId="{9D22942B-1410-4DB9-AF2B-EF934A21D853}" destId="{C9367BE6-A879-49BD-BBFF-3BF3781546EA}" srcOrd="1" destOrd="0" presId="urn:microsoft.com/office/officeart/2005/8/layout/process5"/>
    <dgm:cxn modelId="{6686EA89-A211-494B-A971-548146BD153A}" srcId="{B01C2000-FF12-42DF-8F48-35E51ACF4D7C}" destId="{A3036B7F-C262-404D-BF2E-F3038FE0D635}" srcOrd="5" destOrd="0" parTransId="{80DFEAD5-4103-4923-A47C-7B4A7B8A8F59}" sibTransId="{2BD17910-87ED-420D-A4F6-B402863694B2}"/>
    <dgm:cxn modelId="{6818EF89-AFAD-440E-B62F-4215FFAC10FA}" type="presOf" srcId="{4BF09AED-FDE2-47DC-9070-DA96091DBD56}" destId="{A089A56F-F507-441F-B702-E11053B10869}" srcOrd="0" destOrd="0" presId="urn:microsoft.com/office/officeart/2005/8/layout/process5"/>
    <dgm:cxn modelId="{7ED88BF3-EA4A-42CE-9464-99B7C21C3BD0}" type="presOf" srcId="{A7419D8D-E58E-4665-8E80-B3A0D36B653D}" destId="{2973569C-0F95-4ED5-8D2A-009BA1D41D5A}" srcOrd="0" destOrd="0" presId="urn:microsoft.com/office/officeart/2005/8/layout/process5"/>
    <dgm:cxn modelId="{2189A04A-ED2E-41F0-9B79-06F36BEEE9A0}" srcId="{B01C2000-FF12-42DF-8F48-35E51ACF4D7C}" destId="{EEB91587-0D18-4FB5-BC9B-0E97CD2F3938}" srcOrd="3" destOrd="0" parTransId="{1684D2A5-111B-4198-AF9A-440B89D70865}" sibTransId="{4BF09AED-FDE2-47DC-9070-DA96091DBD56}"/>
    <dgm:cxn modelId="{54E88419-0852-411A-89C4-0F070664BFE1}" type="presOf" srcId="{EC9DFD15-FC20-4B94-B344-E47F20CD2971}" destId="{4AD92C3D-BA07-4C7D-9BE2-C16353AF0E8D}" srcOrd="0" destOrd="0" presId="urn:microsoft.com/office/officeart/2005/8/layout/process5"/>
    <dgm:cxn modelId="{C5844F65-0DD3-49CC-A8D2-2042CA18705C}" type="presOf" srcId="{6B34A001-E255-40BC-8A6E-6BF719810B52}" destId="{A143F612-BCD2-46A9-ACAE-8204069DD242}" srcOrd="1" destOrd="0" presId="urn:microsoft.com/office/officeart/2005/8/layout/process5"/>
    <dgm:cxn modelId="{B720E559-0C76-4076-91FA-A235C68A0C0E}" type="presOf" srcId="{116FBDD7-14E1-4A8B-82E3-C978BE1289FE}" destId="{7A90549F-563F-46B2-8D0E-30293CDAB911}" srcOrd="0" destOrd="0" presId="urn:microsoft.com/office/officeart/2005/8/layout/process5"/>
    <dgm:cxn modelId="{0482F83D-A68D-4850-8DE3-FAA7BB5460CA}" type="presOf" srcId="{A3036B7F-C262-404D-BF2E-F3038FE0D635}" destId="{50DE72B2-D23E-4ABD-AB01-1E58D1DF6A6C}" srcOrd="0" destOrd="0" presId="urn:microsoft.com/office/officeart/2005/8/layout/process5"/>
    <dgm:cxn modelId="{92CAAB68-3A4B-43E3-88CA-9FBAA44FDF00}" type="presOf" srcId="{4FC765D7-5199-4030-A307-6E49A2648D8F}" destId="{B306D09A-8BAC-4678-9E54-0B0226FBF5E5}" srcOrd="0" destOrd="0" presId="urn:microsoft.com/office/officeart/2005/8/layout/process5"/>
    <dgm:cxn modelId="{309058A0-9E7B-47DB-820E-40B4B11CC191}" type="presOf" srcId="{5A9D7EE2-15A7-442A-9659-C750CCCC349C}" destId="{EBE3728B-813F-49CD-8A7F-E530EE530F02}" srcOrd="1" destOrd="0" presId="urn:microsoft.com/office/officeart/2005/8/layout/process5"/>
    <dgm:cxn modelId="{DD1025E9-AAF7-429B-9C2D-4C41534FB83B}" srcId="{B01C2000-FF12-42DF-8F48-35E51ACF4D7C}" destId="{1DED29E3-F18B-49AE-ADCB-47801CD9A6D9}" srcOrd="6" destOrd="0" parTransId="{1EE1E7EE-DD63-421B-84D3-6A7933ABE6B2}" sibTransId="{6B34A001-E255-40BC-8A6E-6BF719810B52}"/>
    <dgm:cxn modelId="{D70E243F-FC9E-43BE-91FE-142C893E0682}" type="presOf" srcId="{6B34A001-E255-40BC-8A6E-6BF719810B52}" destId="{D886AD7F-013E-4B8B-8FAA-F2303EFF0AD8}" srcOrd="0" destOrd="0" presId="urn:microsoft.com/office/officeart/2005/8/layout/process5"/>
    <dgm:cxn modelId="{F3A1AC67-31E0-4868-B6D0-496479930678}" type="presOf" srcId="{05FB0ADD-2ED1-4075-89AB-8D9AF6632490}" destId="{F335F939-251B-4F98-9AD5-E8296F600FF0}" srcOrd="1" destOrd="0" presId="urn:microsoft.com/office/officeart/2005/8/layout/process5"/>
    <dgm:cxn modelId="{3DDE2DB3-A6B9-4A6E-824A-95CD73A7D7A4}" type="presOf" srcId="{B8CD8DB8-3D43-4BD3-99B9-86C9105F15E4}" destId="{87422036-AFC2-4E26-8D29-45C354D3870A}" srcOrd="1" destOrd="0" presId="urn:microsoft.com/office/officeart/2005/8/layout/process5"/>
    <dgm:cxn modelId="{712B395F-0E3F-4F04-BBE0-1289C2B3C66D}" srcId="{B01C2000-FF12-42DF-8F48-35E51ACF4D7C}" destId="{937B0993-4B6A-489B-950B-1A74AABC2331}" srcOrd="0" destOrd="0" parTransId="{A0D9E60A-0BC7-4327-9F78-D53AF15A6ADB}" sibTransId="{B8CD8DB8-3D43-4BD3-99B9-86C9105F15E4}"/>
    <dgm:cxn modelId="{2DF13D68-30DF-4F6A-A74F-8219CE7971A2}" type="presParOf" srcId="{A5303E14-1C48-4826-A852-15F46D002B69}" destId="{7E34F91F-419C-47F0-A9BA-EA93431E8717}" srcOrd="0" destOrd="0" presId="urn:microsoft.com/office/officeart/2005/8/layout/process5"/>
    <dgm:cxn modelId="{12E5AD3D-23BA-46E0-B90D-3E8DFD083258}" type="presParOf" srcId="{A5303E14-1C48-4826-A852-15F46D002B69}" destId="{46B7F595-0D27-4733-892A-26F1B2B6D1C4}" srcOrd="1" destOrd="0" presId="urn:microsoft.com/office/officeart/2005/8/layout/process5"/>
    <dgm:cxn modelId="{BAA85978-4F0E-496A-8990-BAD4A86812E9}" type="presParOf" srcId="{46B7F595-0D27-4733-892A-26F1B2B6D1C4}" destId="{87422036-AFC2-4E26-8D29-45C354D3870A}" srcOrd="0" destOrd="0" presId="urn:microsoft.com/office/officeart/2005/8/layout/process5"/>
    <dgm:cxn modelId="{F50D1F16-A209-4ECB-9535-9D39B43323D2}" type="presParOf" srcId="{A5303E14-1C48-4826-A852-15F46D002B69}" destId="{2973569C-0F95-4ED5-8D2A-009BA1D41D5A}" srcOrd="2" destOrd="0" presId="urn:microsoft.com/office/officeart/2005/8/layout/process5"/>
    <dgm:cxn modelId="{D7B4E99A-1A60-43B2-A0EC-C7CEFF1048A4}" type="presParOf" srcId="{A5303E14-1C48-4826-A852-15F46D002B69}" destId="{E05EFCC0-F4CE-4819-8E6B-6E684D927B97}" srcOrd="3" destOrd="0" presId="urn:microsoft.com/office/officeart/2005/8/layout/process5"/>
    <dgm:cxn modelId="{F6C7591D-82C9-4C08-B2DA-F2F51D92FC86}" type="presParOf" srcId="{E05EFCC0-F4CE-4819-8E6B-6E684D927B97}" destId="{C9367BE6-A879-49BD-BBFF-3BF3781546EA}" srcOrd="0" destOrd="0" presId="urn:microsoft.com/office/officeart/2005/8/layout/process5"/>
    <dgm:cxn modelId="{CF2A0184-0D18-4734-B162-10B60AAF3F25}" type="presParOf" srcId="{A5303E14-1C48-4826-A852-15F46D002B69}" destId="{7A90549F-563F-46B2-8D0E-30293CDAB911}" srcOrd="4" destOrd="0" presId="urn:microsoft.com/office/officeart/2005/8/layout/process5"/>
    <dgm:cxn modelId="{D8F1260B-BC77-426C-8218-E92B5ADAF5CC}" type="presParOf" srcId="{A5303E14-1C48-4826-A852-15F46D002B69}" destId="{31D8B755-E8A0-4777-8CD2-20EBFB99CC20}" srcOrd="5" destOrd="0" presId="urn:microsoft.com/office/officeart/2005/8/layout/process5"/>
    <dgm:cxn modelId="{3F3FFF23-D640-44A9-9189-1573D0D6F9DA}" type="presParOf" srcId="{31D8B755-E8A0-4777-8CD2-20EBFB99CC20}" destId="{EBE3728B-813F-49CD-8A7F-E530EE530F02}" srcOrd="0" destOrd="0" presId="urn:microsoft.com/office/officeart/2005/8/layout/process5"/>
    <dgm:cxn modelId="{4D1BE74F-4C8C-4524-BC8C-0AF3754F64C7}" type="presParOf" srcId="{A5303E14-1C48-4826-A852-15F46D002B69}" destId="{700E5808-EEC0-42E6-B11A-CCFD9F794971}" srcOrd="6" destOrd="0" presId="urn:microsoft.com/office/officeart/2005/8/layout/process5"/>
    <dgm:cxn modelId="{54747B8C-A753-4CCF-A5BB-764E99633D15}" type="presParOf" srcId="{A5303E14-1C48-4826-A852-15F46D002B69}" destId="{A089A56F-F507-441F-B702-E11053B10869}" srcOrd="7" destOrd="0" presId="urn:microsoft.com/office/officeart/2005/8/layout/process5"/>
    <dgm:cxn modelId="{8B7C65F0-0EE5-445F-8DC3-0C7BBC973029}" type="presParOf" srcId="{A089A56F-F507-441F-B702-E11053B10869}" destId="{95188B25-52FF-4F11-A54C-52FD474735E7}" srcOrd="0" destOrd="0" presId="urn:microsoft.com/office/officeart/2005/8/layout/process5"/>
    <dgm:cxn modelId="{CEF48FD0-FEA9-4194-9E88-C983119198BE}" type="presParOf" srcId="{A5303E14-1C48-4826-A852-15F46D002B69}" destId="{B306D09A-8BAC-4678-9E54-0B0226FBF5E5}" srcOrd="8" destOrd="0" presId="urn:microsoft.com/office/officeart/2005/8/layout/process5"/>
    <dgm:cxn modelId="{59B87F44-D9AB-4683-8214-1305B963F7A1}" type="presParOf" srcId="{A5303E14-1C48-4826-A852-15F46D002B69}" destId="{91E5523E-0E89-4B1F-AD24-13B11362304A}" srcOrd="9" destOrd="0" presId="urn:microsoft.com/office/officeart/2005/8/layout/process5"/>
    <dgm:cxn modelId="{AD1DA5A3-AC4A-46E8-AE87-052DAC01ED81}" type="presParOf" srcId="{91E5523E-0E89-4B1F-AD24-13B11362304A}" destId="{F335F939-251B-4F98-9AD5-E8296F600FF0}" srcOrd="0" destOrd="0" presId="urn:microsoft.com/office/officeart/2005/8/layout/process5"/>
    <dgm:cxn modelId="{AB5051A8-0CB8-4096-8BB1-BA849FF92CBE}" type="presParOf" srcId="{A5303E14-1C48-4826-A852-15F46D002B69}" destId="{50DE72B2-D23E-4ABD-AB01-1E58D1DF6A6C}" srcOrd="10" destOrd="0" presId="urn:microsoft.com/office/officeart/2005/8/layout/process5"/>
    <dgm:cxn modelId="{20079D30-04BC-4CE0-B910-4361377A032E}" type="presParOf" srcId="{A5303E14-1C48-4826-A852-15F46D002B69}" destId="{8315139C-7C77-43FD-B9B5-BEF38B3F2A47}" srcOrd="11" destOrd="0" presId="urn:microsoft.com/office/officeart/2005/8/layout/process5"/>
    <dgm:cxn modelId="{6BFC20E7-2257-4CB9-A1C9-70CF56030C16}" type="presParOf" srcId="{8315139C-7C77-43FD-B9B5-BEF38B3F2A47}" destId="{332EB741-D2A4-4321-AB03-8D95B8C6A832}" srcOrd="0" destOrd="0" presId="urn:microsoft.com/office/officeart/2005/8/layout/process5"/>
    <dgm:cxn modelId="{96B90CD3-E941-40D9-915E-C19F512503BF}" type="presParOf" srcId="{A5303E14-1C48-4826-A852-15F46D002B69}" destId="{7A45905D-B592-4D62-9D7C-4608359D3C9E}" srcOrd="12" destOrd="0" presId="urn:microsoft.com/office/officeart/2005/8/layout/process5"/>
    <dgm:cxn modelId="{613129BF-93D0-4C70-8723-502075ECF009}" type="presParOf" srcId="{A5303E14-1C48-4826-A852-15F46D002B69}" destId="{D886AD7F-013E-4B8B-8FAA-F2303EFF0AD8}" srcOrd="13" destOrd="0" presId="urn:microsoft.com/office/officeart/2005/8/layout/process5"/>
    <dgm:cxn modelId="{72ABB0A5-2604-4DE8-885A-D50A4D692975}" type="presParOf" srcId="{D886AD7F-013E-4B8B-8FAA-F2303EFF0AD8}" destId="{A143F612-BCD2-46A9-ACAE-8204069DD242}" srcOrd="0" destOrd="0" presId="urn:microsoft.com/office/officeart/2005/8/layout/process5"/>
    <dgm:cxn modelId="{60E80BB3-84DB-4364-9736-682E86CCF1C9}" type="presParOf" srcId="{A5303E14-1C48-4826-A852-15F46D002B69}" destId="{4AD92C3D-BA07-4C7D-9BE2-C16353AF0E8D}" srcOrd="14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34F91F-419C-47F0-A9BA-EA93431E8717}">
      <dsp:nvSpPr>
        <dsp:cNvPr id="0" name=""/>
        <dsp:cNvSpPr/>
      </dsp:nvSpPr>
      <dsp:spPr>
        <a:xfrm>
          <a:off x="3917" y="518730"/>
          <a:ext cx="1712993" cy="10277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08:30</a:t>
          </a:r>
          <a:r>
            <a:rPr lang="zh-TW" altLang="en-US" sz="25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起床</a:t>
          </a:r>
          <a:endParaRPr lang="zh-TW" altLang="en-US" sz="25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4020" y="548833"/>
        <a:ext cx="1652787" cy="967589"/>
      </dsp:txXfrm>
    </dsp:sp>
    <dsp:sp modelId="{46B7F595-0D27-4733-892A-26F1B2B6D1C4}">
      <dsp:nvSpPr>
        <dsp:cNvPr id="0" name=""/>
        <dsp:cNvSpPr/>
      </dsp:nvSpPr>
      <dsp:spPr>
        <a:xfrm>
          <a:off x="1867654" y="820217"/>
          <a:ext cx="363154" cy="424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>
        <a:off x="1867654" y="905181"/>
        <a:ext cx="254208" cy="254894"/>
      </dsp:txXfrm>
    </dsp:sp>
    <dsp:sp modelId="{2973569C-0F95-4ED5-8D2A-009BA1D41D5A}">
      <dsp:nvSpPr>
        <dsp:cNvPr id="0" name=""/>
        <dsp:cNvSpPr/>
      </dsp:nvSpPr>
      <dsp:spPr>
        <a:xfrm>
          <a:off x="2402108" y="518730"/>
          <a:ext cx="1712993" cy="1027795"/>
        </a:xfrm>
        <a:prstGeom prst="roundRect">
          <a:avLst>
            <a:gd name="adj" fmla="val 10000"/>
          </a:avLst>
        </a:prstGeom>
        <a:gradFill rotWithShape="0">
          <a:gsLst>
            <a:gs pos="0">
              <a:schemeClr val="accent1">
                <a:lumMod val="5000"/>
                <a:lumOff val="95000"/>
              </a:schemeClr>
            </a:gs>
            <a:gs pos="53000">
              <a:schemeClr val="accent1">
                <a:lumMod val="45000"/>
                <a:lumOff val="55000"/>
              </a:schemeClr>
            </a:gs>
            <a:gs pos="100000">
              <a:srgbClr val="7030A0"/>
            </a:gs>
          </a:gsLst>
          <a:lin ang="5400000" scaled="1"/>
        </a:gradFill>
        <a:ln w="15875" cap="rnd" cmpd="sng" algn="ctr">
          <a:solidFill>
            <a:schemeClr val="tx1"/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摩天輪</a:t>
          </a:r>
          <a:endParaRPr lang="zh-TW" altLang="en-US" sz="25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432211" y="548833"/>
        <a:ext cx="1652787" cy="967589"/>
      </dsp:txXfrm>
    </dsp:sp>
    <dsp:sp modelId="{E05EFCC0-F4CE-4819-8E6B-6E684D927B97}">
      <dsp:nvSpPr>
        <dsp:cNvPr id="0" name=""/>
        <dsp:cNvSpPr/>
      </dsp:nvSpPr>
      <dsp:spPr>
        <a:xfrm>
          <a:off x="4265844" y="820217"/>
          <a:ext cx="363154" cy="424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>
        <a:off x="4265844" y="905181"/>
        <a:ext cx="254208" cy="254894"/>
      </dsp:txXfrm>
    </dsp:sp>
    <dsp:sp modelId="{7A90549F-563F-46B2-8D0E-30293CDAB911}">
      <dsp:nvSpPr>
        <dsp:cNvPr id="0" name=""/>
        <dsp:cNvSpPr/>
      </dsp:nvSpPr>
      <dsp:spPr>
        <a:xfrm>
          <a:off x="4800298" y="518730"/>
          <a:ext cx="1712993" cy="102779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尋寶船</a:t>
          </a:r>
          <a:endParaRPr lang="zh-TW" altLang="en-US" sz="25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830401" y="548833"/>
        <a:ext cx="1652787" cy="967589"/>
      </dsp:txXfrm>
    </dsp:sp>
    <dsp:sp modelId="{31D8B755-E8A0-4777-8CD2-20EBFB99CC20}">
      <dsp:nvSpPr>
        <dsp:cNvPr id="0" name=""/>
        <dsp:cNvSpPr/>
      </dsp:nvSpPr>
      <dsp:spPr>
        <a:xfrm>
          <a:off x="6664035" y="820217"/>
          <a:ext cx="363154" cy="424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>
        <a:off x="6664035" y="905181"/>
        <a:ext cx="254208" cy="254894"/>
      </dsp:txXfrm>
    </dsp:sp>
    <dsp:sp modelId="{700E5808-EEC0-42E6-B11A-CCFD9F794971}">
      <dsp:nvSpPr>
        <dsp:cNvPr id="0" name=""/>
        <dsp:cNvSpPr/>
      </dsp:nvSpPr>
      <dsp:spPr>
        <a:xfrm>
          <a:off x="7198488" y="518730"/>
          <a:ext cx="1712993" cy="1027795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吼吼樹屋</a:t>
          </a:r>
          <a:endParaRPr lang="zh-TW" altLang="en-US" sz="25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228591" y="548833"/>
        <a:ext cx="1652787" cy="967589"/>
      </dsp:txXfrm>
    </dsp:sp>
    <dsp:sp modelId="{A089A56F-F507-441F-B702-E11053B10869}">
      <dsp:nvSpPr>
        <dsp:cNvPr id="0" name=""/>
        <dsp:cNvSpPr/>
      </dsp:nvSpPr>
      <dsp:spPr>
        <a:xfrm rot="5400000">
          <a:off x="7873408" y="1666435"/>
          <a:ext cx="363154" cy="424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 rot="-5400000">
        <a:off x="7927538" y="1697269"/>
        <a:ext cx="254894" cy="254208"/>
      </dsp:txXfrm>
    </dsp:sp>
    <dsp:sp modelId="{B306D09A-8BAC-4678-9E54-0B0226FBF5E5}">
      <dsp:nvSpPr>
        <dsp:cNvPr id="0" name=""/>
        <dsp:cNvSpPr/>
      </dsp:nvSpPr>
      <dsp:spPr>
        <a:xfrm>
          <a:off x="7198488" y="2231723"/>
          <a:ext cx="1712993" cy="1027795"/>
        </a:xfrm>
        <a:prstGeom prst="roundRect">
          <a:avLst>
            <a:gd name="adj" fmla="val 1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12:00</a:t>
          </a:r>
          <a:r>
            <a:rPr lang="zh-TW" altLang="en-US" sz="25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午餐</a:t>
          </a:r>
          <a:endParaRPr lang="zh-TW" altLang="en-US" sz="25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7228591" y="2261826"/>
        <a:ext cx="1652787" cy="967589"/>
      </dsp:txXfrm>
    </dsp:sp>
    <dsp:sp modelId="{91E5523E-0E89-4B1F-AD24-13B11362304A}">
      <dsp:nvSpPr>
        <dsp:cNvPr id="0" name=""/>
        <dsp:cNvSpPr/>
      </dsp:nvSpPr>
      <dsp:spPr>
        <a:xfrm rot="10800000">
          <a:off x="6684591" y="2533210"/>
          <a:ext cx="363154" cy="424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 rot="10800000">
        <a:off x="6793537" y="2618174"/>
        <a:ext cx="254208" cy="254894"/>
      </dsp:txXfrm>
    </dsp:sp>
    <dsp:sp modelId="{50DE72B2-D23E-4ABD-AB01-1E58D1DF6A6C}">
      <dsp:nvSpPr>
        <dsp:cNvPr id="0" name=""/>
        <dsp:cNvSpPr/>
      </dsp:nvSpPr>
      <dsp:spPr>
        <a:xfrm>
          <a:off x="4800298" y="2231723"/>
          <a:ext cx="1712993" cy="1027795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星際飛車</a:t>
          </a:r>
          <a:endParaRPr lang="zh-TW" altLang="en-US" sz="25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4830401" y="2261826"/>
        <a:ext cx="1652787" cy="967589"/>
      </dsp:txXfrm>
    </dsp:sp>
    <dsp:sp modelId="{8315139C-7C77-43FD-B9B5-BEF38B3F2A47}">
      <dsp:nvSpPr>
        <dsp:cNvPr id="0" name=""/>
        <dsp:cNvSpPr/>
      </dsp:nvSpPr>
      <dsp:spPr>
        <a:xfrm rot="10800000">
          <a:off x="4286400" y="2533210"/>
          <a:ext cx="363154" cy="424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 rot="10800000">
        <a:off x="4395346" y="2618174"/>
        <a:ext cx="254208" cy="254894"/>
      </dsp:txXfrm>
    </dsp:sp>
    <dsp:sp modelId="{7A45905D-B592-4D62-9D7C-4608359D3C9E}">
      <dsp:nvSpPr>
        <dsp:cNvPr id="0" name=""/>
        <dsp:cNvSpPr/>
      </dsp:nvSpPr>
      <dsp:spPr>
        <a:xfrm>
          <a:off x="2402108" y="2231723"/>
          <a:ext cx="1712993" cy="1027795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5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宇宙迴旋</a:t>
          </a:r>
          <a:endParaRPr lang="zh-TW" altLang="en-US" sz="25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2432211" y="2261826"/>
        <a:ext cx="1652787" cy="967589"/>
      </dsp:txXfrm>
    </dsp:sp>
    <dsp:sp modelId="{D886AD7F-013E-4B8B-8FAA-F2303EFF0AD8}">
      <dsp:nvSpPr>
        <dsp:cNvPr id="0" name=""/>
        <dsp:cNvSpPr/>
      </dsp:nvSpPr>
      <dsp:spPr>
        <a:xfrm rot="10800000">
          <a:off x="1888210" y="2533210"/>
          <a:ext cx="363154" cy="424822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1800" kern="1200"/>
        </a:p>
      </dsp:txBody>
      <dsp:txXfrm rot="10800000">
        <a:off x="1997156" y="2618174"/>
        <a:ext cx="254208" cy="254894"/>
      </dsp:txXfrm>
    </dsp:sp>
    <dsp:sp modelId="{4AD92C3D-BA07-4C7D-9BE2-C16353AF0E8D}">
      <dsp:nvSpPr>
        <dsp:cNvPr id="0" name=""/>
        <dsp:cNvSpPr/>
      </dsp:nvSpPr>
      <dsp:spPr>
        <a:xfrm>
          <a:off x="3917" y="2231723"/>
          <a:ext cx="1712993" cy="1027795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5875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25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16:00</a:t>
          </a:r>
          <a:r>
            <a:rPr lang="zh-TW" altLang="en-US" sz="2500" kern="1200" dirty="0" smtClean="0">
              <a:solidFill>
                <a:schemeClr val="tx1"/>
              </a:solidFill>
              <a:latin typeface="微軟正黑體" panose="020B0604030504040204" pitchFamily="34" charset="-120"/>
              <a:ea typeface="微軟正黑體" panose="020B0604030504040204" pitchFamily="34" charset="-120"/>
            </a:rPr>
            <a:t>回家</a:t>
          </a:r>
          <a:endParaRPr lang="zh-TW" altLang="en-US" sz="2500" kern="1200" dirty="0">
            <a:solidFill>
              <a:schemeClr val="tx1"/>
            </a:solidFill>
            <a:latin typeface="微軟正黑體" panose="020B0604030504040204" pitchFamily="34" charset="-120"/>
            <a:ea typeface="微軟正黑體" panose="020B0604030504040204" pitchFamily="34" charset="-120"/>
          </a:endParaRPr>
        </a:p>
      </dsp:txBody>
      <dsp:txXfrm>
        <a:off x="34020" y="2261826"/>
        <a:ext cx="1652787" cy="96758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EBE1-BD10-4C02-819D-EEA6D5BA940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6232CC11-ABDD-4CB9-98F1-835AEEF11B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09458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EBE1-BD10-4C02-819D-EEA6D5BA940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32CC11-ABDD-4CB9-98F1-835AEEF11B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1306356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EBE1-BD10-4C02-819D-EEA6D5BA940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32CC11-ABDD-4CB9-98F1-835AEEF11B5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140058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EBE1-BD10-4C02-819D-EEA6D5BA940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32CC11-ABDD-4CB9-98F1-835AEEF11B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044424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述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EBE1-BD10-4C02-819D-EEA6D5BA940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32CC11-ABDD-4CB9-98F1-835AEEF11B5B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8855174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是非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EBE1-BD10-4C02-819D-EEA6D5BA940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32CC11-ABDD-4CB9-98F1-835AEEF11B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08569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EBE1-BD10-4C02-819D-EEA6D5BA940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2CC11-ABDD-4CB9-98F1-835AEEF11B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828755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EBE1-BD10-4C02-819D-EEA6D5BA940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2CC11-ABDD-4CB9-98F1-835AEEF11B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59376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EBE1-BD10-4C02-819D-EEA6D5BA940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2CC11-ABDD-4CB9-98F1-835AEEF11B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292909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EBE1-BD10-4C02-819D-EEA6D5BA940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6232CC11-ABDD-4CB9-98F1-835AEEF11B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69734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EBE1-BD10-4C02-819D-EEA6D5BA940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232CC11-ABDD-4CB9-98F1-835AEEF11B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17910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EBE1-BD10-4C02-819D-EEA6D5BA940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6232CC11-ABDD-4CB9-98F1-835AEEF11B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46907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EBE1-BD10-4C02-819D-EEA6D5BA940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2CC11-ABDD-4CB9-98F1-835AEEF11B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810191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EBE1-BD10-4C02-819D-EEA6D5BA940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2CC11-ABDD-4CB9-98F1-835AEEF11B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718397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EBE1-BD10-4C02-819D-EEA6D5BA940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32CC11-ABDD-4CB9-98F1-835AEEF11B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53859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8AEBE1-BD10-4C02-819D-EEA6D5BA940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6232CC11-ABDD-4CB9-98F1-835AEEF11B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8622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8AEBE1-BD10-4C02-819D-EEA6D5BA9405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6232CC11-ABDD-4CB9-98F1-835AEEF11B5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17000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6.xml"/><Relationship Id="rId1" Type="http://schemas.openxmlformats.org/officeDocument/2006/relationships/video" Target="https://www.youtube.com/embed/Keda8BhREek" TargetMode="Externa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規劃：阿珉老師</a:t>
            </a:r>
            <a:endParaRPr lang="en-US" altLang="zh-TW" dirty="0" smtClean="0"/>
          </a:p>
        </p:txBody>
      </p:sp>
    </p:spTree>
    <p:extLst>
      <p:ext uri="{BB962C8B-B14F-4D97-AF65-F5344CB8AC3E}">
        <p14:creationId xmlns:p14="http://schemas.microsoft.com/office/powerpoint/2010/main" val="37533295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行程規劃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07476116"/>
              </p:ext>
            </p:extLst>
          </p:nvPr>
        </p:nvGraphicFramePr>
        <p:xfrm>
          <a:off x="2589213" y="2133600"/>
          <a:ext cx="8915400" cy="3778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0132404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5" name="內容版面配置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7549505"/>
              </p:ext>
            </p:extLst>
          </p:nvPr>
        </p:nvGraphicFramePr>
        <p:xfrm>
          <a:off x="1138646" y="1841863"/>
          <a:ext cx="9233260" cy="3749040"/>
        </p:xfrm>
        <a:graphic>
          <a:graphicData uri="http://schemas.openxmlformats.org/drawingml/2006/table">
            <a:tbl>
              <a:tblPr/>
              <a:tblGrid>
                <a:gridCol w="1384989">
                  <a:extLst>
                    <a:ext uri="{9D8B030D-6E8A-4147-A177-3AD203B41FA5}">
                      <a16:colId xmlns:a16="http://schemas.microsoft.com/office/drawing/2014/main" val="1431104009"/>
                    </a:ext>
                  </a:extLst>
                </a:gridCol>
                <a:gridCol w="1384989">
                  <a:extLst>
                    <a:ext uri="{9D8B030D-6E8A-4147-A177-3AD203B41FA5}">
                      <a16:colId xmlns:a16="http://schemas.microsoft.com/office/drawing/2014/main" val="2495030302"/>
                    </a:ext>
                  </a:extLst>
                </a:gridCol>
                <a:gridCol w="1384989">
                  <a:extLst>
                    <a:ext uri="{9D8B030D-6E8A-4147-A177-3AD203B41FA5}">
                      <a16:colId xmlns:a16="http://schemas.microsoft.com/office/drawing/2014/main" val="2040837575"/>
                    </a:ext>
                  </a:extLst>
                </a:gridCol>
                <a:gridCol w="1384989">
                  <a:extLst>
                    <a:ext uri="{9D8B030D-6E8A-4147-A177-3AD203B41FA5}">
                      <a16:colId xmlns:a16="http://schemas.microsoft.com/office/drawing/2014/main" val="3350609510"/>
                    </a:ext>
                  </a:extLst>
                </a:gridCol>
                <a:gridCol w="1384989">
                  <a:extLst>
                    <a:ext uri="{9D8B030D-6E8A-4147-A177-3AD203B41FA5}">
                      <a16:colId xmlns:a16="http://schemas.microsoft.com/office/drawing/2014/main" val="2204966957"/>
                    </a:ext>
                  </a:extLst>
                </a:gridCol>
                <a:gridCol w="1384989">
                  <a:extLst>
                    <a:ext uri="{9D8B030D-6E8A-4147-A177-3AD203B41FA5}">
                      <a16:colId xmlns:a16="http://schemas.microsoft.com/office/drawing/2014/main" val="3852370874"/>
                    </a:ext>
                  </a:extLst>
                </a:gridCol>
                <a:gridCol w="923326">
                  <a:extLst>
                    <a:ext uri="{9D8B030D-6E8A-4147-A177-3AD203B41FA5}">
                      <a16:colId xmlns:a16="http://schemas.microsoft.com/office/drawing/2014/main" val="588664346"/>
                    </a:ext>
                  </a:extLst>
                </a:gridCol>
              </a:tblGrid>
              <a:tr h="705988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85697980"/>
                  </a:ext>
                </a:extLst>
              </a:tr>
              <a:tr h="1752798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6390541"/>
                  </a:ext>
                </a:extLst>
              </a:tr>
              <a:tr h="1290254">
                <a:tc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 smtClean="0">
                          <a:effectLst/>
                        </a:rPr>
                        <a:t>)</a:t>
                      </a:r>
                    </a:p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364739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26732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摩天輪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環繞園區的單軌列車，行程中可一覽園區美景。</a:t>
            </a:r>
          </a:p>
        </p:txBody>
      </p:sp>
      <p:pic>
        <p:nvPicPr>
          <p:cNvPr id="2052" name="Picture 4" descr="波力摩天輪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7442994" y="2586038"/>
            <a:ext cx="3810000" cy="2857500"/>
          </a:xfrm>
          <a:prstGeom prst="roundRect">
            <a:avLst>
              <a:gd name="adj" fmla="val 4167"/>
            </a:avLst>
          </a:prstGeom>
          <a:solidFill>
            <a:srgbClr val="FFFFFF"/>
          </a:solidFill>
          <a:ln w="76200" cap="sq">
            <a:solidFill>
              <a:srgbClr val="292929"/>
            </a:solidFill>
            <a:miter lim="800000"/>
          </a:ln>
          <a:effectLst>
            <a:reflection blurRad="12700" stA="28000" endPos="28000" dist="5000" dir="5400000" sy="-100000" algn="bl" rotWithShape="0"/>
          </a:effectLst>
          <a:scene3d>
            <a:camera prst="orthographicFront"/>
            <a:lightRig rig="threePt" dir="t">
              <a:rot lat="0" lon="0" rev="2700000"/>
            </a:lightRig>
          </a:scene3d>
          <a:sp3d>
            <a:bevelT h="38100"/>
            <a:contourClr>
              <a:srgbClr val="C0C0C0"/>
            </a:contourClr>
          </a:sp3d>
          <a:extLst/>
        </p:spPr>
      </p:pic>
    </p:spTree>
    <p:extLst>
      <p:ext uri="{BB962C8B-B14F-4D97-AF65-F5344CB8AC3E}">
        <p14:creationId xmlns:p14="http://schemas.microsoft.com/office/powerpoint/2010/main" val="23891221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zh-TW" altLang="en-US" dirty="0"/>
              <a:t>叢林樹屋為造型，座艙可上下昇降，體驗自由落體速度快感。</a:t>
            </a:r>
          </a:p>
        </p:txBody>
      </p:sp>
      <p:pic>
        <p:nvPicPr>
          <p:cNvPr id="3074" name="Picture 2" descr="叢林吼吼樹屋(自由落體)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88479" y="2325188"/>
            <a:ext cx="3795819" cy="2846864"/>
          </a:xfrm>
          <a:prstGeom prst="round2DiagRect">
            <a:avLst>
              <a:gd name="adj1" fmla="val 16667"/>
              <a:gd name="adj2" fmla="val 0"/>
            </a:avLst>
          </a:prstGeom>
          <a:ln w="88900" cap="sq">
            <a:solidFill>
              <a:srgbClr val="FFFFFF"/>
            </a:solidFill>
            <a:miter lim="800000"/>
          </a:ln>
          <a:effectLst>
            <a:outerShdw blurRad="254000" algn="tl" rotWithShape="0">
              <a:srgbClr val="000000">
                <a:alpha val="43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36487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b="1" dirty="0"/>
              <a:t>兒童新樂園微</a:t>
            </a:r>
            <a:r>
              <a:rPr lang="zh-TW" altLang="en-US" b="1" dirty="0" smtClean="0"/>
              <a:t>電影</a:t>
            </a:r>
            <a:endParaRPr lang="zh-TW" altLang="en-US" dirty="0"/>
          </a:p>
        </p:txBody>
      </p:sp>
      <p:pic>
        <p:nvPicPr>
          <p:cNvPr id="3" name="Keda8BhREek"/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1458686" y="1881868"/>
            <a:ext cx="8377646" cy="4712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24602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dirty="0" smtClean="0"/>
              <a:t>兒童新樂園</a:t>
            </a:r>
            <a:r>
              <a:rPr lang="en-US" altLang="zh-TW" dirty="0"/>
              <a:t>https://www.tcap.taipei/cp.aspx?n=57F1A46B66881160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96014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絲縷">
  <a:themeElements>
    <a:clrScheme name="絲縷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絲縷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絲縷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60</TotalTime>
  <Words>174</Words>
  <Application>Microsoft Office PowerPoint</Application>
  <PresentationFormat>寬螢幕</PresentationFormat>
  <Paragraphs>35</Paragraphs>
  <Slides>7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7</vt:i4>
      </vt:variant>
    </vt:vector>
  </HeadingPairs>
  <TitlesOfParts>
    <vt:vector size="12" baseType="lpstr">
      <vt:lpstr>微軟正黑體</vt:lpstr>
      <vt:lpstr>Arial</vt:lpstr>
      <vt:lpstr>Century Gothic</vt:lpstr>
      <vt:lpstr>Wingdings 3</vt:lpstr>
      <vt:lpstr>絲縷</vt:lpstr>
      <vt:lpstr>兒童新樂園一日遊</vt:lpstr>
      <vt:lpstr>行程規劃</vt:lpstr>
      <vt:lpstr>票價</vt:lpstr>
      <vt:lpstr>摩天輪</vt:lpstr>
      <vt:lpstr>叢林吼吼樹屋</vt:lpstr>
      <vt:lpstr>兒童新樂園微電影</vt:lpstr>
      <vt:lpstr>資料來源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9</cp:revision>
  <dcterms:created xsi:type="dcterms:W3CDTF">2022-01-03T02:44:04Z</dcterms:created>
  <dcterms:modified xsi:type="dcterms:W3CDTF">2022-01-18T01:03:07Z</dcterms:modified>
</cp:coreProperties>
</file>