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F5"/>
    <a:srgbClr val="E6C1F7"/>
    <a:srgbClr val="CDBDFB"/>
    <a:srgbClr val="DCD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FE0071-03C2-4FA9-B5C4-FB9AD0FC945D}" type="doc">
      <dgm:prSet loTypeId="urn:microsoft.com/office/officeart/2005/8/layout/process5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1F61DBB3-D1BB-4EB3-BF04-AD265EC5A6EA}" type="pres">
      <dgm:prSet presAssocID="{23FE0071-03C2-4FA9-B5C4-FB9AD0FC945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6F15043-851B-425B-AB22-BADC1E48529F}" type="presOf" srcId="{23FE0071-03C2-4FA9-B5C4-FB9AD0FC945D}" destId="{1F61DBB3-D1BB-4EB3-BF04-AD265EC5A6EA}" srcOrd="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2732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315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6388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591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596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3948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6358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0803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7512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011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697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6622A-7ABE-4B95-A243-F8493C884C36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58A0B-2A4B-48C2-9A2E-895F837A0F7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06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8000">
              <a:srgbClr val="CDBDFB"/>
            </a:gs>
            <a:gs pos="0">
              <a:srgbClr val="FEFFF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作 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陳紳沛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10950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流程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770464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22064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86593"/>
              </p:ext>
            </p:extLst>
          </p:nvPr>
        </p:nvGraphicFramePr>
        <p:xfrm>
          <a:off x="746760" y="1945526"/>
          <a:ext cx="10330540" cy="3357993"/>
        </p:xfrm>
        <a:graphic>
          <a:graphicData uri="http://schemas.openxmlformats.org/drawingml/2006/table">
            <a:tbl>
              <a:tblPr/>
              <a:tblGrid>
                <a:gridCol w="1549581">
                  <a:extLst>
                    <a:ext uri="{9D8B030D-6E8A-4147-A177-3AD203B41FA5}">
                      <a16:colId xmlns:a16="http://schemas.microsoft.com/office/drawing/2014/main" val="4160587211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2676643141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760119513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344061614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3250009918"/>
                    </a:ext>
                  </a:extLst>
                </a:gridCol>
                <a:gridCol w="1549581">
                  <a:extLst>
                    <a:ext uri="{9D8B030D-6E8A-4147-A177-3AD203B41FA5}">
                      <a16:colId xmlns:a16="http://schemas.microsoft.com/office/drawing/2014/main" val="1571479428"/>
                    </a:ext>
                  </a:extLst>
                </a:gridCol>
                <a:gridCol w="1033054">
                  <a:extLst>
                    <a:ext uri="{9D8B030D-6E8A-4147-A177-3AD203B41FA5}">
                      <a16:colId xmlns:a16="http://schemas.microsoft.com/office/drawing/2014/main" val="1718242519"/>
                    </a:ext>
                  </a:extLst>
                </a:gridCol>
              </a:tblGrid>
              <a:tr h="63234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3007766"/>
                  </a:ext>
                </a:extLst>
              </a:tr>
              <a:tr h="156997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8566623"/>
                  </a:ext>
                </a:extLst>
              </a:tr>
              <a:tr h="1155673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</a:t>
                      </a:r>
                      <a:r>
                        <a:rPr lang="zh-TW" altLang="en-US" dirty="0">
                          <a:effectLst/>
                        </a:rPr>
                        <a:t>人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09349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540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海盜船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2050" name="Picture 2" descr="尋寶船(海盜船)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1262" y="1681163"/>
            <a:ext cx="3758988" cy="2819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873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小飛龍</a:t>
            </a:r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舊有龍鳳船的改良版，以四條可愛飛龍相互追逐為主題之傾斜轉盤可</a:t>
            </a:r>
            <a:r>
              <a:rPr lang="en-US" altLang="zh-TW" dirty="0"/>
              <a:t>360</a:t>
            </a:r>
            <a:r>
              <a:rPr lang="zh-TW" altLang="en-US" dirty="0"/>
              <a:t>度旋轉，更好玩更刺激。</a:t>
            </a:r>
          </a:p>
        </p:txBody>
      </p:sp>
      <p:pic>
        <p:nvPicPr>
          <p:cNvPr id="6146" name="Picture 2" descr="小飛龍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777" y="1690688"/>
            <a:ext cx="45720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533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</a:t>
            </a:r>
            <a:r>
              <a:rPr lang="en-US" altLang="zh-TW" dirty="0" err="1"/>
              <a:t>cap.taipei</a:t>
            </a:r>
            <a:r>
              <a:rPr lang="en-US" altLang="zh-TW" dirty="0"/>
              <a:t>/</a:t>
            </a:r>
            <a:r>
              <a:rPr lang="en-US" altLang="zh-TW" dirty="0" err="1"/>
              <a:t>cp.aspx?n</a:t>
            </a:r>
            <a:r>
              <a:rPr lang="en-US" altLang="zh-TW" dirty="0"/>
              <a:t>=57F1A46B66881160</a:t>
            </a:r>
            <a:r>
              <a:rPr lang="zh-TW" altLang="en-US" dirty="0" smtClean="0"/>
              <a:t>童新樂園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41951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166</Words>
  <Application>Microsoft Office PowerPoint</Application>
  <PresentationFormat>寬螢幕</PresentationFormat>
  <Paragraphs>26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流程</vt:lpstr>
      <vt:lpstr>票價</vt:lpstr>
      <vt:lpstr>海盜船</vt:lpstr>
      <vt:lpstr>小飛龍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</dc:title>
  <dc:creator>Windows 使用者</dc:creator>
  <cp:lastModifiedBy>Windows 使用者</cp:lastModifiedBy>
  <cp:revision>10</cp:revision>
  <dcterms:created xsi:type="dcterms:W3CDTF">2022-01-03T02:45:52Z</dcterms:created>
  <dcterms:modified xsi:type="dcterms:W3CDTF">2022-01-18T01:08:37Z</dcterms:modified>
</cp:coreProperties>
</file>