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63" r:id="rId7"/>
    <p:sldId id="262" r:id="rId8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預設章節" id="{C25A7026-DE24-480F-BCA2-F9FE1AD13D4D}">
          <p14:sldIdLst>
            <p14:sldId id="256"/>
            <p14:sldId id="257"/>
            <p14:sldId id="258"/>
          </p14:sldIdLst>
        </p14:section>
        <p14:section name="未命名的章節" id="{318BB672-0557-4C50-9698-B321404F3A63}">
          <p14:sldIdLst>
            <p14:sldId id="260"/>
            <p14:sldId id="261"/>
            <p14:sldId id="263"/>
            <p14:sldId id="262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66FF"/>
    <a:srgbClr val="BDEEFF"/>
    <a:srgbClr val="99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333" autoAdjust="0"/>
  </p:normalViewPr>
  <p:slideViewPr>
    <p:cSldViewPr snapToGrid="0">
      <p:cViewPr varScale="1">
        <p:scale>
          <a:sx n="69" d="100"/>
          <a:sy n="69" d="100"/>
        </p:scale>
        <p:origin x="78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19AA69A-4716-414C-A99E-083C9031FADB}" type="doc">
      <dgm:prSet loTypeId="urn:microsoft.com/office/officeart/2009/3/layout/RandomtoResultProcess" loCatId="process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F65519FD-9DB9-4AD4-BC17-1E8D687AE24A}">
      <dgm:prSet phldrT="[文字]"/>
      <dgm:spPr/>
      <dgm:t>
        <a:bodyPr/>
        <a:lstStyle/>
        <a:p>
          <a:r>
            <a:rPr lang="en-US" altLang="zh-TW" i="1" dirty="0" smtClean="0"/>
            <a:t>8:20</a:t>
          </a:r>
          <a:r>
            <a:rPr lang="zh-TW" altLang="en-US" i="1" dirty="0" smtClean="0"/>
            <a:t>準備</a:t>
          </a:r>
          <a:endParaRPr lang="zh-TW" altLang="en-US" i="1" dirty="0"/>
        </a:p>
      </dgm:t>
    </dgm:pt>
    <dgm:pt modelId="{AC02CC68-EF79-4BD5-99CC-D027713AB0B2}" type="parTrans" cxnId="{896CF616-9465-47D1-9942-A808A10A2F15}">
      <dgm:prSet/>
      <dgm:spPr/>
      <dgm:t>
        <a:bodyPr/>
        <a:lstStyle/>
        <a:p>
          <a:endParaRPr lang="zh-TW" altLang="en-US"/>
        </a:p>
      </dgm:t>
    </dgm:pt>
    <dgm:pt modelId="{F0B5D99F-5042-41D1-A741-449298768960}" type="sibTrans" cxnId="{896CF616-9465-47D1-9942-A808A10A2F15}">
      <dgm:prSet/>
      <dgm:spPr/>
      <dgm:t>
        <a:bodyPr/>
        <a:lstStyle/>
        <a:p>
          <a:endParaRPr lang="zh-TW" altLang="en-US"/>
        </a:p>
      </dgm:t>
    </dgm:pt>
    <dgm:pt modelId="{E57671B0-2354-46C5-8336-A73BF7572E2D}">
      <dgm:prSet phldrT="[文字]"/>
      <dgm:spPr/>
      <dgm:t>
        <a:bodyPr/>
        <a:lstStyle/>
        <a:p>
          <a:r>
            <a:rPr lang="zh-TW" altLang="en-US" dirty="0" smtClean="0"/>
            <a:t>尋寶船</a:t>
          </a:r>
          <a:endParaRPr lang="zh-TW" altLang="en-US" dirty="0"/>
        </a:p>
      </dgm:t>
    </dgm:pt>
    <dgm:pt modelId="{816CE231-21E4-413B-9BB2-84D6BD3C82BB}" type="parTrans" cxnId="{0E2C3AED-36BE-4E85-BFF8-88A4AB35B6B6}">
      <dgm:prSet/>
      <dgm:spPr/>
      <dgm:t>
        <a:bodyPr/>
        <a:lstStyle/>
        <a:p>
          <a:endParaRPr lang="zh-TW" altLang="en-US"/>
        </a:p>
      </dgm:t>
    </dgm:pt>
    <dgm:pt modelId="{976CC577-E621-48B2-B79A-D8B20FCE6A12}" type="sibTrans" cxnId="{0E2C3AED-36BE-4E85-BFF8-88A4AB35B6B6}">
      <dgm:prSet/>
      <dgm:spPr/>
      <dgm:t>
        <a:bodyPr/>
        <a:lstStyle/>
        <a:p>
          <a:endParaRPr lang="zh-TW" altLang="en-US"/>
        </a:p>
      </dgm:t>
    </dgm:pt>
    <dgm:pt modelId="{5E7F72D6-98A2-401D-8979-9BCB6048A17F}">
      <dgm:prSet phldrT="[文字]"/>
      <dgm:spPr/>
      <dgm:t>
        <a:bodyPr/>
        <a:lstStyle/>
        <a:p>
          <a:r>
            <a:rPr lang="zh-TW" altLang="en-US" dirty="0" smtClean="0"/>
            <a:t>摩天掄</a:t>
          </a:r>
          <a:endParaRPr lang="zh-TW" altLang="en-US" dirty="0"/>
        </a:p>
      </dgm:t>
    </dgm:pt>
    <dgm:pt modelId="{96CC09A2-94FA-4EE1-951A-184EF06C0A62}" type="parTrans" cxnId="{B31654B2-5427-40AB-A227-524D5D6919E8}">
      <dgm:prSet/>
      <dgm:spPr/>
      <dgm:t>
        <a:bodyPr/>
        <a:lstStyle/>
        <a:p>
          <a:endParaRPr lang="zh-TW" altLang="en-US"/>
        </a:p>
      </dgm:t>
    </dgm:pt>
    <dgm:pt modelId="{52880F5F-7166-4BBD-9000-D46A62394643}" type="sibTrans" cxnId="{B31654B2-5427-40AB-A227-524D5D6919E8}">
      <dgm:prSet/>
      <dgm:spPr/>
      <dgm:t>
        <a:bodyPr/>
        <a:lstStyle/>
        <a:p>
          <a:endParaRPr lang="zh-TW" altLang="en-US"/>
        </a:p>
      </dgm:t>
    </dgm:pt>
    <dgm:pt modelId="{55FE2232-B526-4E8E-BA61-04DD3FBB66B3}" type="pres">
      <dgm:prSet presAssocID="{919AA69A-4716-414C-A99E-083C9031FADB}" presName="Name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zh-TW" altLang="en-US"/>
        </a:p>
      </dgm:t>
    </dgm:pt>
    <dgm:pt modelId="{B5332D14-CA18-4264-8F2F-53E19A831C44}" type="pres">
      <dgm:prSet presAssocID="{F65519FD-9DB9-4AD4-BC17-1E8D687AE24A}" presName="chaos" presStyleCnt="0"/>
      <dgm:spPr/>
    </dgm:pt>
    <dgm:pt modelId="{0FDFEF6C-5D44-483B-929A-F84C093BB427}" type="pres">
      <dgm:prSet presAssocID="{F65519FD-9DB9-4AD4-BC17-1E8D687AE24A}" presName="parTx1" presStyleLbl="revTx" presStyleIdx="0" presStyleCnt="2"/>
      <dgm:spPr/>
      <dgm:t>
        <a:bodyPr/>
        <a:lstStyle/>
        <a:p>
          <a:endParaRPr lang="zh-TW" altLang="en-US"/>
        </a:p>
      </dgm:t>
    </dgm:pt>
    <dgm:pt modelId="{4115A0FD-E16A-498C-B4BD-A3C5CF423717}" type="pres">
      <dgm:prSet presAssocID="{F65519FD-9DB9-4AD4-BC17-1E8D687AE24A}" presName="c1" presStyleLbl="node1" presStyleIdx="0" presStyleCnt="19"/>
      <dgm:spPr/>
    </dgm:pt>
    <dgm:pt modelId="{6E362EEA-7CCA-43CA-A593-A209F749B02E}" type="pres">
      <dgm:prSet presAssocID="{F65519FD-9DB9-4AD4-BC17-1E8D687AE24A}" presName="c2" presStyleLbl="node1" presStyleIdx="1" presStyleCnt="19"/>
      <dgm:spPr/>
    </dgm:pt>
    <dgm:pt modelId="{54B24CB9-41A6-445A-A0D3-D6619D74C20C}" type="pres">
      <dgm:prSet presAssocID="{F65519FD-9DB9-4AD4-BC17-1E8D687AE24A}" presName="c3" presStyleLbl="node1" presStyleIdx="2" presStyleCnt="19"/>
      <dgm:spPr/>
    </dgm:pt>
    <dgm:pt modelId="{22EEE85D-0815-4F35-A320-13A6F328364E}" type="pres">
      <dgm:prSet presAssocID="{F65519FD-9DB9-4AD4-BC17-1E8D687AE24A}" presName="c4" presStyleLbl="node1" presStyleIdx="3" presStyleCnt="19"/>
      <dgm:spPr/>
    </dgm:pt>
    <dgm:pt modelId="{A1EE5BC7-0EB6-4101-ACFE-4653390B72CA}" type="pres">
      <dgm:prSet presAssocID="{F65519FD-9DB9-4AD4-BC17-1E8D687AE24A}" presName="c5" presStyleLbl="node1" presStyleIdx="4" presStyleCnt="19"/>
      <dgm:spPr/>
    </dgm:pt>
    <dgm:pt modelId="{CEEAB252-0BAD-4838-A49F-A8AFE62D8FAA}" type="pres">
      <dgm:prSet presAssocID="{F65519FD-9DB9-4AD4-BC17-1E8D687AE24A}" presName="c6" presStyleLbl="node1" presStyleIdx="5" presStyleCnt="19"/>
      <dgm:spPr/>
    </dgm:pt>
    <dgm:pt modelId="{5CCC23F2-59F4-4E07-8709-A52BB0DC3149}" type="pres">
      <dgm:prSet presAssocID="{F65519FD-9DB9-4AD4-BC17-1E8D687AE24A}" presName="c7" presStyleLbl="node1" presStyleIdx="6" presStyleCnt="19"/>
      <dgm:spPr/>
    </dgm:pt>
    <dgm:pt modelId="{FF24BC54-A9B1-414C-8652-B8114C54BF63}" type="pres">
      <dgm:prSet presAssocID="{F65519FD-9DB9-4AD4-BC17-1E8D687AE24A}" presName="c8" presStyleLbl="node1" presStyleIdx="7" presStyleCnt="19"/>
      <dgm:spPr/>
    </dgm:pt>
    <dgm:pt modelId="{3CF95F83-6485-453B-B652-916419C72BCC}" type="pres">
      <dgm:prSet presAssocID="{F65519FD-9DB9-4AD4-BC17-1E8D687AE24A}" presName="c9" presStyleLbl="node1" presStyleIdx="8" presStyleCnt="19"/>
      <dgm:spPr/>
    </dgm:pt>
    <dgm:pt modelId="{0E9446F9-2B05-4453-B105-E6A5666920A6}" type="pres">
      <dgm:prSet presAssocID="{F65519FD-9DB9-4AD4-BC17-1E8D687AE24A}" presName="c10" presStyleLbl="node1" presStyleIdx="9" presStyleCnt="19"/>
      <dgm:spPr/>
    </dgm:pt>
    <dgm:pt modelId="{787D2FBF-AC3B-45D7-8949-6337B14377F1}" type="pres">
      <dgm:prSet presAssocID="{F65519FD-9DB9-4AD4-BC17-1E8D687AE24A}" presName="c11" presStyleLbl="node1" presStyleIdx="10" presStyleCnt="19"/>
      <dgm:spPr/>
    </dgm:pt>
    <dgm:pt modelId="{AF5D0BCC-502A-4CE9-AB88-2D1A90717EEE}" type="pres">
      <dgm:prSet presAssocID="{F65519FD-9DB9-4AD4-BC17-1E8D687AE24A}" presName="c12" presStyleLbl="node1" presStyleIdx="11" presStyleCnt="19"/>
      <dgm:spPr/>
    </dgm:pt>
    <dgm:pt modelId="{36C55008-54BE-4BD1-B480-E12AE32DA71C}" type="pres">
      <dgm:prSet presAssocID="{F65519FD-9DB9-4AD4-BC17-1E8D687AE24A}" presName="c13" presStyleLbl="node1" presStyleIdx="12" presStyleCnt="19"/>
      <dgm:spPr/>
    </dgm:pt>
    <dgm:pt modelId="{79F0D2E6-CE35-456D-8842-E4167D785890}" type="pres">
      <dgm:prSet presAssocID="{F65519FD-9DB9-4AD4-BC17-1E8D687AE24A}" presName="c14" presStyleLbl="node1" presStyleIdx="13" presStyleCnt="19"/>
      <dgm:spPr/>
    </dgm:pt>
    <dgm:pt modelId="{6EF9DFFF-2C43-488A-8E83-59C26605ED21}" type="pres">
      <dgm:prSet presAssocID="{F65519FD-9DB9-4AD4-BC17-1E8D687AE24A}" presName="c15" presStyleLbl="node1" presStyleIdx="14" presStyleCnt="19"/>
      <dgm:spPr/>
    </dgm:pt>
    <dgm:pt modelId="{075C1445-8B40-48BB-8E5D-8C97F770109F}" type="pres">
      <dgm:prSet presAssocID="{F65519FD-9DB9-4AD4-BC17-1E8D687AE24A}" presName="c16" presStyleLbl="node1" presStyleIdx="15" presStyleCnt="19"/>
      <dgm:spPr/>
    </dgm:pt>
    <dgm:pt modelId="{DFF50D96-98B4-42B8-A135-BD91D5485260}" type="pres">
      <dgm:prSet presAssocID="{F65519FD-9DB9-4AD4-BC17-1E8D687AE24A}" presName="c17" presStyleLbl="node1" presStyleIdx="16" presStyleCnt="19"/>
      <dgm:spPr/>
    </dgm:pt>
    <dgm:pt modelId="{893FB6E0-33E5-4063-9174-2D831D03FF08}" type="pres">
      <dgm:prSet presAssocID="{F65519FD-9DB9-4AD4-BC17-1E8D687AE24A}" presName="c18" presStyleLbl="node1" presStyleIdx="17" presStyleCnt="19"/>
      <dgm:spPr/>
    </dgm:pt>
    <dgm:pt modelId="{A7574707-5C5F-488A-93D1-59B71F804BFD}" type="pres">
      <dgm:prSet presAssocID="{F0B5D99F-5042-41D1-A741-449298768960}" presName="chevronComposite1" presStyleCnt="0"/>
      <dgm:spPr/>
    </dgm:pt>
    <dgm:pt modelId="{AF390163-5ED8-4E2D-8D1B-F209503F2E2D}" type="pres">
      <dgm:prSet presAssocID="{F0B5D99F-5042-41D1-A741-449298768960}" presName="chevron1" presStyleLbl="sibTrans2D1" presStyleIdx="0" presStyleCnt="2"/>
      <dgm:spPr/>
    </dgm:pt>
    <dgm:pt modelId="{2292F423-FFE4-4F34-B66B-485D5632A895}" type="pres">
      <dgm:prSet presAssocID="{F0B5D99F-5042-41D1-A741-449298768960}" presName="spChevron1" presStyleCnt="0"/>
      <dgm:spPr/>
    </dgm:pt>
    <dgm:pt modelId="{91902F83-C238-4998-A8BB-CC00CB670D1D}" type="pres">
      <dgm:prSet presAssocID="{E57671B0-2354-46C5-8336-A73BF7572E2D}" presName="middle" presStyleCnt="0"/>
      <dgm:spPr/>
    </dgm:pt>
    <dgm:pt modelId="{077F63B3-7931-4268-BE4F-0401365F1321}" type="pres">
      <dgm:prSet presAssocID="{E57671B0-2354-46C5-8336-A73BF7572E2D}" presName="parTxMid" presStyleLbl="revTx" presStyleIdx="1" presStyleCnt="2"/>
      <dgm:spPr/>
      <dgm:t>
        <a:bodyPr/>
        <a:lstStyle/>
        <a:p>
          <a:endParaRPr lang="zh-TW" altLang="en-US"/>
        </a:p>
      </dgm:t>
    </dgm:pt>
    <dgm:pt modelId="{54F756EF-9762-4033-BC5B-1194E113F808}" type="pres">
      <dgm:prSet presAssocID="{E57671B0-2354-46C5-8336-A73BF7572E2D}" presName="spMid" presStyleCnt="0"/>
      <dgm:spPr/>
    </dgm:pt>
    <dgm:pt modelId="{982CC691-2C70-4A8B-A862-D800F3C24ADD}" type="pres">
      <dgm:prSet presAssocID="{976CC577-E621-48B2-B79A-D8B20FCE6A12}" presName="chevronComposite1" presStyleCnt="0"/>
      <dgm:spPr/>
    </dgm:pt>
    <dgm:pt modelId="{AE599323-858B-486E-A038-921987483205}" type="pres">
      <dgm:prSet presAssocID="{976CC577-E621-48B2-B79A-D8B20FCE6A12}" presName="chevron1" presStyleLbl="sibTrans2D1" presStyleIdx="1" presStyleCnt="2"/>
      <dgm:spPr/>
    </dgm:pt>
    <dgm:pt modelId="{87293780-4304-4ABC-9EA7-A49B8574C2A8}" type="pres">
      <dgm:prSet presAssocID="{976CC577-E621-48B2-B79A-D8B20FCE6A12}" presName="spChevron1" presStyleCnt="0"/>
      <dgm:spPr/>
    </dgm:pt>
    <dgm:pt modelId="{5414D97B-B961-4C5C-9923-88C2D198D2CF}" type="pres">
      <dgm:prSet presAssocID="{5E7F72D6-98A2-401D-8979-9BCB6048A17F}" presName="last" presStyleCnt="0"/>
      <dgm:spPr/>
    </dgm:pt>
    <dgm:pt modelId="{F6D0FB74-12D4-4F0E-ADDF-9536AFEA0DE2}" type="pres">
      <dgm:prSet presAssocID="{5E7F72D6-98A2-401D-8979-9BCB6048A17F}" presName="circleTx" presStyleLbl="node1" presStyleIdx="18" presStyleCnt="19"/>
      <dgm:spPr/>
      <dgm:t>
        <a:bodyPr/>
        <a:lstStyle/>
        <a:p>
          <a:endParaRPr lang="zh-TW" altLang="en-US"/>
        </a:p>
      </dgm:t>
    </dgm:pt>
    <dgm:pt modelId="{99C4E389-7995-401A-A561-A794DF108679}" type="pres">
      <dgm:prSet presAssocID="{5E7F72D6-98A2-401D-8979-9BCB6048A17F}" presName="spN" presStyleCnt="0"/>
      <dgm:spPr/>
    </dgm:pt>
  </dgm:ptLst>
  <dgm:cxnLst>
    <dgm:cxn modelId="{23EE66BD-5440-4727-B444-5FDDAA07A2A9}" type="presOf" srcId="{919AA69A-4716-414C-A99E-083C9031FADB}" destId="{55FE2232-B526-4E8E-BA61-04DD3FBB66B3}" srcOrd="0" destOrd="0" presId="urn:microsoft.com/office/officeart/2009/3/layout/RandomtoResultProcess"/>
    <dgm:cxn modelId="{8000CCE2-F0F4-46B4-ACC7-A297DCD15040}" type="presOf" srcId="{F65519FD-9DB9-4AD4-BC17-1E8D687AE24A}" destId="{0FDFEF6C-5D44-483B-929A-F84C093BB427}" srcOrd="0" destOrd="0" presId="urn:microsoft.com/office/officeart/2009/3/layout/RandomtoResultProcess"/>
    <dgm:cxn modelId="{B31654B2-5427-40AB-A227-524D5D6919E8}" srcId="{919AA69A-4716-414C-A99E-083C9031FADB}" destId="{5E7F72D6-98A2-401D-8979-9BCB6048A17F}" srcOrd="2" destOrd="0" parTransId="{96CC09A2-94FA-4EE1-951A-184EF06C0A62}" sibTransId="{52880F5F-7166-4BBD-9000-D46A62394643}"/>
    <dgm:cxn modelId="{DD41558B-CDEA-4337-8925-25D9FC4BEE91}" type="presOf" srcId="{5E7F72D6-98A2-401D-8979-9BCB6048A17F}" destId="{F6D0FB74-12D4-4F0E-ADDF-9536AFEA0DE2}" srcOrd="0" destOrd="0" presId="urn:microsoft.com/office/officeart/2009/3/layout/RandomtoResultProcess"/>
    <dgm:cxn modelId="{0E2C3AED-36BE-4E85-BFF8-88A4AB35B6B6}" srcId="{919AA69A-4716-414C-A99E-083C9031FADB}" destId="{E57671B0-2354-46C5-8336-A73BF7572E2D}" srcOrd="1" destOrd="0" parTransId="{816CE231-21E4-413B-9BB2-84D6BD3C82BB}" sibTransId="{976CC577-E621-48B2-B79A-D8B20FCE6A12}"/>
    <dgm:cxn modelId="{896CF616-9465-47D1-9942-A808A10A2F15}" srcId="{919AA69A-4716-414C-A99E-083C9031FADB}" destId="{F65519FD-9DB9-4AD4-BC17-1E8D687AE24A}" srcOrd="0" destOrd="0" parTransId="{AC02CC68-EF79-4BD5-99CC-D027713AB0B2}" sibTransId="{F0B5D99F-5042-41D1-A741-449298768960}"/>
    <dgm:cxn modelId="{67870472-CD83-4142-8680-315E11D5C0B2}" type="presOf" srcId="{E57671B0-2354-46C5-8336-A73BF7572E2D}" destId="{077F63B3-7931-4268-BE4F-0401365F1321}" srcOrd="0" destOrd="0" presId="urn:microsoft.com/office/officeart/2009/3/layout/RandomtoResultProcess"/>
    <dgm:cxn modelId="{2426317B-2EA5-425B-BE6F-11303A5AB674}" type="presParOf" srcId="{55FE2232-B526-4E8E-BA61-04DD3FBB66B3}" destId="{B5332D14-CA18-4264-8F2F-53E19A831C44}" srcOrd="0" destOrd="0" presId="urn:microsoft.com/office/officeart/2009/3/layout/RandomtoResultProcess"/>
    <dgm:cxn modelId="{583C9757-0963-4206-8FE1-5E36553243C7}" type="presParOf" srcId="{B5332D14-CA18-4264-8F2F-53E19A831C44}" destId="{0FDFEF6C-5D44-483B-929A-F84C093BB427}" srcOrd="0" destOrd="0" presId="urn:microsoft.com/office/officeart/2009/3/layout/RandomtoResultProcess"/>
    <dgm:cxn modelId="{A7B74E66-D4B3-43FF-B7AB-1204C7D79E49}" type="presParOf" srcId="{B5332D14-CA18-4264-8F2F-53E19A831C44}" destId="{4115A0FD-E16A-498C-B4BD-A3C5CF423717}" srcOrd="1" destOrd="0" presId="urn:microsoft.com/office/officeart/2009/3/layout/RandomtoResultProcess"/>
    <dgm:cxn modelId="{6CC07B91-8635-466B-B945-424B7AF890AF}" type="presParOf" srcId="{B5332D14-CA18-4264-8F2F-53E19A831C44}" destId="{6E362EEA-7CCA-43CA-A593-A209F749B02E}" srcOrd="2" destOrd="0" presId="urn:microsoft.com/office/officeart/2009/3/layout/RandomtoResultProcess"/>
    <dgm:cxn modelId="{259F4F3C-A851-49AD-A803-0AE3306A5D71}" type="presParOf" srcId="{B5332D14-CA18-4264-8F2F-53E19A831C44}" destId="{54B24CB9-41A6-445A-A0D3-D6619D74C20C}" srcOrd="3" destOrd="0" presId="urn:microsoft.com/office/officeart/2009/3/layout/RandomtoResultProcess"/>
    <dgm:cxn modelId="{2EC0D606-4C42-4BCA-8A6F-CFBBED7DFDCE}" type="presParOf" srcId="{B5332D14-CA18-4264-8F2F-53E19A831C44}" destId="{22EEE85D-0815-4F35-A320-13A6F328364E}" srcOrd="4" destOrd="0" presId="urn:microsoft.com/office/officeart/2009/3/layout/RandomtoResultProcess"/>
    <dgm:cxn modelId="{B7F58D60-2655-4067-A809-907F952D16AA}" type="presParOf" srcId="{B5332D14-CA18-4264-8F2F-53E19A831C44}" destId="{A1EE5BC7-0EB6-4101-ACFE-4653390B72CA}" srcOrd="5" destOrd="0" presId="urn:microsoft.com/office/officeart/2009/3/layout/RandomtoResultProcess"/>
    <dgm:cxn modelId="{D0C714F3-CCED-429D-BAF2-9D6CFAD419D4}" type="presParOf" srcId="{B5332D14-CA18-4264-8F2F-53E19A831C44}" destId="{CEEAB252-0BAD-4838-A49F-A8AFE62D8FAA}" srcOrd="6" destOrd="0" presId="urn:microsoft.com/office/officeart/2009/3/layout/RandomtoResultProcess"/>
    <dgm:cxn modelId="{F8FC53DA-03DC-4847-8AAB-BDF2D4F4A122}" type="presParOf" srcId="{B5332D14-CA18-4264-8F2F-53E19A831C44}" destId="{5CCC23F2-59F4-4E07-8709-A52BB0DC3149}" srcOrd="7" destOrd="0" presId="urn:microsoft.com/office/officeart/2009/3/layout/RandomtoResultProcess"/>
    <dgm:cxn modelId="{823F28FC-8137-41C5-867D-361F4F64F619}" type="presParOf" srcId="{B5332D14-CA18-4264-8F2F-53E19A831C44}" destId="{FF24BC54-A9B1-414C-8652-B8114C54BF63}" srcOrd="8" destOrd="0" presId="urn:microsoft.com/office/officeart/2009/3/layout/RandomtoResultProcess"/>
    <dgm:cxn modelId="{13B296AB-8D31-4B4A-B243-BFF4A2D7D4D7}" type="presParOf" srcId="{B5332D14-CA18-4264-8F2F-53E19A831C44}" destId="{3CF95F83-6485-453B-B652-916419C72BCC}" srcOrd="9" destOrd="0" presId="urn:microsoft.com/office/officeart/2009/3/layout/RandomtoResultProcess"/>
    <dgm:cxn modelId="{7BC322F2-BC76-48A9-8E76-826C861C304A}" type="presParOf" srcId="{B5332D14-CA18-4264-8F2F-53E19A831C44}" destId="{0E9446F9-2B05-4453-B105-E6A5666920A6}" srcOrd="10" destOrd="0" presId="urn:microsoft.com/office/officeart/2009/3/layout/RandomtoResultProcess"/>
    <dgm:cxn modelId="{C91530B9-5F05-442E-8051-00048C058152}" type="presParOf" srcId="{B5332D14-CA18-4264-8F2F-53E19A831C44}" destId="{787D2FBF-AC3B-45D7-8949-6337B14377F1}" srcOrd="11" destOrd="0" presId="urn:microsoft.com/office/officeart/2009/3/layout/RandomtoResultProcess"/>
    <dgm:cxn modelId="{C75DA503-4077-4B51-8D6B-BEBA04B48A0D}" type="presParOf" srcId="{B5332D14-CA18-4264-8F2F-53E19A831C44}" destId="{AF5D0BCC-502A-4CE9-AB88-2D1A90717EEE}" srcOrd="12" destOrd="0" presId="urn:microsoft.com/office/officeart/2009/3/layout/RandomtoResultProcess"/>
    <dgm:cxn modelId="{0C5F8432-FF27-4740-A1CA-35C20B0248A4}" type="presParOf" srcId="{B5332D14-CA18-4264-8F2F-53E19A831C44}" destId="{36C55008-54BE-4BD1-B480-E12AE32DA71C}" srcOrd="13" destOrd="0" presId="urn:microsoft.com/office/officeart/2009/3/layout/RandomtoResultProcess"/>
    <dgm:cxn modelId="{9555750F-9B50-405B-9FE1-ED4097F8DDFE}" type="presParOf" srcId="{B5332D14-CA18-4264-8F2F-53E19A831C44}" destId="{79F0D2E6-CE35-456D-8842-E4167D785890}" srcOrd="14" destOrd="0" presId="urn:microsoft.com/office/officeart/2009/3/layout/RandomtoResultProcess"/>
    <dgm:cxn modelId="{CB5D9911-E9C6-48CA-B6A6-34541380E367}" type="presParOf" srcId="{B5332D14-CA18-4264-8F2F-53E19A831C44}" destId="{6EF9DFFF-2C43-488A-8E83-59C26605ED21}" srcOrd="15" destOrd="0" presId="urn:microsoft.com/office/officeart/2009/3/layout/RandomtoResultProcess"/>
    <dgm:cxn modelId="{C96584E3-7347-43C5-A494-3B49362DA006}" type="presParOf" srcId="{B5332D14-CA18-4264-8F2F-53E19A831C44}" destId="{075C1445-8B40-48BB-8E5D-8C97F770109F}" srcOrd="16" destOrd="0" presId="urn:microsoft.com/office/officeart/2009/3/layout/RandomtoResultProcess"/>
    <dgm:cxn modelId="{846FFCD9-B091-44A6-AED0-9865B434F923}" type="presParOf" srcId="{B5332D14-CA18-4264-8F2F-53E19A831C44}" destId="{DFF50D96-98B4-42B8-A135-BD91D5485260}" srcOrd="17" destOrd="0" presId="urn:microsoft.com/office/officeart/2009/3/layout/RandomtoResultProcess"/>
    <dgm:cxn modelId="{54818E53-9BB3-443F-A24A-655EF2999D03}" type="presParOf" srcId="{B5332D14-CA18-4264-8F2F-53E19A831C44}" destId="{893FB6E0-33E5-4063-9174-2D831D03FF08}" srcOrd="18" destOrd="0" presId="urn:microsoft.com/office/officeart/2009/3/layout/RandomtoResultProcess"/>
    <dgm:cxn modelId="{258864E2-51A5-4417-835F-CE89CB5F590F}" type="presParOf" srcId="{55FE2232-B526-4E8E-BA61-04DD3FBB66B3}" destId="{A7574707-5C5F-488A-93D1-59B71F804BFD}" srcOrd="1" destOrd="0" presId="urn:microsoft.com/office/officeart/2009/3/layout/RandomtoResultProcess"/>
    <dgm:cxn modelId="{DC9D591F-2C57-486F-B6E3-0FB46C6AA173}" type="presParOf" srcId="{A7574707-5C5F-488A-93D1-59B71F804BFD}" destId="{AF390163-5ED8-4E2D-8D1B-F209503F2E2D}" srcOrd="0" destOrd="0" presId="urn:microsoft.com/office/officeart/2009/3/layout/RandomtoResultProcess"/>
    <dgm:cxn modelId="{179861A2-0CE6-4C4A-98F2-0A301C2EC1F2}" type="presParOf" srcId="{A7574707-5C5F-488A-93D1-59B71F804BFD}" destId="{2292F423-FFE4-4F34-B66B-485D5632A895}" srcOrd="1" destOrd="0" presId="urn:microsoft.com/office/officeart/2009/3/layout/RandomtoResultProcess"/>
    <dgm:cxn modelId="{EF1A446C-9335-41BC-887D-625CD9465454}" type="presParOf" srcId="{55FE2232-B526-4E8E-BA61-04DD3FBB66B3}" destId="{91902F83-C238-4998-A8BB-CC00CB670D1D}" srcOrd="2" destOrd="0" presId="urn:microsoft.com/office/officeart/2009/3/layout/RandomtoResultProcess"/>
    <dgm:cxn modelId="{EF2C6A27-3287-4CF2-AAB0-40961BEEDC3A}" type="presParOf" srcId="{91902F83-C238-4998-A8BB-CC00CB670D1D}" destId="{077F63B3-7931-4268-BE4F-0401365F1321}" srcOrd="0" destOrd="0" presId="urn:microsoft.com/office/officeart/2009/3/layout/RandomtoResultProcess"/>
    <dgm:cxn modelId="{C6F8E59B-3335-45A7-9BAF-31B5127BA912}" type="presParOf" srcId="{91902F83-C238-4998-A8BB-CC00CB670D1D}" destId="{54F756EF-9762-4033-BC5B-1194E113F808}" srcOrd="1" destOrd="0" presId="urn:microsoft.com/office/officeart/2009/3/layout/RandomtoResultProcess"/>
    <dgm:cxn modelId="{5EB2E67A-F9B6-4239-BB0B-5F050EA3192E}" type="presParOf" srcId="{55FE2232-B526-4E8E-BA61-04DD3FBB66B3}" destId="{982CC691-2C70-4A8B-A862-D800F3C24ADD}" srcOrd="3" destOrd="0" presId="urn:microsoft.com/office/officeart/2009/3/layout/RandomtoResultProcess"/>
    <dgm:cxn modelId="{D61E0E9B-F77F-43F7-A247-9F04A292FF85}" type="presParOf" srcId="{982CC691-2C70-4A8B-A862-D800F3C24ADD}" destId="{AE599323-858B-486E-A038-921987483205}" srcOrd="0" destOrd="0" presId="urn:microsoft.com/office/officeart/2009/3/layout/RandomtoResultProcess"/>
    <dgm:cxn modelId="{84C6173A-3279-49AC-9956-E56339D52DF3}" type="presParOf" srcId="{982CC691-2C70-4A8B-A862-D800F3C24ADD}" destId="{87293780-4304-4ABC-9EA7-A49B8574C2A8}" srcOrd="1" destOrd="0" presId="urn:microsoft.com/office/officeart/2009/3/layout/RandomtoResultProcess"/>
    <dgm:cxn modelId="{7E529ACB-CB2E-475B-B678-117FE55B76A4}" type="presParOf" srcId="{55FE2232-B526-4E8E-BA61-04DD3FBB66B3}" destId="{5414D97B-B961-4C5C-9923-88C2D198D2CF}" srcOrd="4" destOrd="0" presId="urn:microsoft.com/office/officeart/2009/3/layout/RandomtoResultProcess"/>
    <dgm:cxn modelId="{163081C3-7618-4548-A3C2-B22A3BCDF810}" type="presParOf" srcId="{5414D97B-B961-4C5C-9923-88C2D198D2CF}" destId="{F6D0FB74-12D4-4F0E-ADDF-9536AFEA0DE2}" srcOrd="0" destOrd="0" presId="urn:microsoft.com/office/officeart/2009/3/layout/RandomtoResultProcess"/>
    <dgm:cxn modelId="{9FA26656-AA67-4A3F-A256-91760D2B1BC4}" type="presParOf" srcId="{5414D97B-B961-4C5C-9923-88C2D198D2CF}" destId="{99C4E389-7995-401A-A561-A794DF108679}" srcOrd="1" destOrd="0" presId="urn:microsoft.com/office/officeart/2009/3/layout/RandomtoResult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FDFEF6C-5D44-483B-929A-F84C093BB427}">
      <dsp:nvSpPr>
        <dsp:cNvPr id="0" name=""/>
        <dsp:cNvSpPr/>
      </dsp:nvSpPr>
      <dsp:spPr>
        <a:xfrm>
          <a:off x="187279" y="1786352"/>
          <a:ext cx="2780835" cy="91641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2266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5100" i="1" kern="1200" dirty="0" smtClean="0"/>
            <a:t>8:20</a:t>
          </a:r>
          <a:r>
            <a:rPr lang="zh-TW" altLang="en-US" sz="5100" i="1" kern="1200" dirty="0" smtClean="0"/>
            <a:t>準備</a:t>
          </a:r>
          <a:endParaRPr lang="zh-TW" altLang="en-US" sz="5100" i="1" kern="1200" dirty="0"/>
        </a:p>
      </dsp:txBody>
      <dsp:txXfrm>
        <a:off x="187279" y="1786352"/>
        <a:ext cx="2780835" cy="916411"/>
      </dsp:txXfrm>
    </dsp:sp>
    <dsp:sp modelId="{4115A0FD-E16A-498C-B4BD-A3C5CF423717}">
      <dsp:nvSpPr>
        <dsp:cNvPr id="0" name=""/>
        <dsp:cNvSpPr/>
      </dsp:nvSpPr>
      <dsp:spPr>
        <a:xfrm>
          <a:off x="184119" y="1507636"/>
          <a:ext cx="221202" cy="221202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E362EEA-7CCA-43CA-A593-A209F749B02E}">
      <dsp:nvSpPr>
        <dsp:cNvPr id="0" name=""/>
        <dsp:cNvSpPr/>
      </dsp:nvSpPr>
      <dsp:spPr>
        <a:xfrm>
          <a:off x="338961" y="1197952"/>
          <a:ext cx="221202" cy="221202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4B24CB9-41A6-445A-A0D3-D6619D74C20C}">
      <dsp:nvSpPr>
        <dsp:cNvPr id="0" name=""/>
        <dsp:cNvSpPr/>
      </dsp:nvSpPr>
      <dsp:spPr>
        <a:xfrm>
          <a:off x="710582" y="1259889"/>
          <a:ext cx="347604" cy="347604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2EEE85D-0815-4F35-A320-13A6F328364E}">
      <dsp:nvSpPr>
        <dsp:cNvPr id="0" name=""/>
        <dsp:cNvSpPr/>
      </dsp:nvSpPr>
      <dsp:spPr>
        <a:xfrm>
          <a:off x="1020266" y="919237"/>
          <a:ext cx="221202" cy="221202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1EE5BC7-0EB6-4101-ACFE-4653390B72CA}">
      <dsp:nvSpPr>
        <dsp:cNvPr id="0" name=""/>
        <dsp:cNvSpPr/>
      </dsp:nvSpPr>
      <dsp:spPr>
        <a:xfrm>
          <a:off x="1422855" y="795363"/>
          <a:ext cx="221202" cy="221202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EEAB252-0BAD-4838-A49F-A8AFE62D8FAA}">
      <dsp:nvSpPr>
        <dsp:cNvPr id="0" name=""/>
        <dsp:cNvSpPr/>
      </dsp:nvSpPr>
      <dsp:spPr>
        <a:xfrm>
          <a:off x="1918349" y="1012142"/>
          <a:ext cx="221202" cy="221202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CCC23F2-59F4-4E07-8709-A52BB0DC3149}">
      <dsp:nvSpPr>
        <dsp:cNvPr id="0" name=""/>
        <dsp:cNvSpPr/>
      </dsp:nvSpPr>
      <dsp:spPr>
        <a:xfrm>
          <a:off x="2228033" y="1166984"/>
          <a:ext cx="347604" cy="347604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F24BC54-A9B1-414C-8652-B8114C54BF63}">
      <dsp:nvSpPr>
        <dsp:cNvPr id="0" name=""/>
        <dsp:cNvSpPr/>
      </dsp:nvSpPr>
      <dsp:spPr>
        <a:xfrm>
          <a:off x="2661591" y="1507636"/>
          <a:ext cx="221202" cy="221202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CF95F83-6485-453B-B652-916419C72BCC}">
      <dsp:nvSpPr>
        <dsp:cNvPr id="0" name=""/>
        <dsp:cNvSpPr/>
      </dsp:nvSpPr>
      <dsp:spPr>
        <a:xfrm>
          <a:off x="2847401" y="1848288"/>
          <a:ext cx="221202" cy="221202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E9446F9-2B05-4453-B105-E6A5666920A6}">
      <dsp:nvSpPr>
        <dsp:cNvPr id="0" name=""/>
        <dsp:cNvSpPr/>
      </dsp:nvSpPr>
      <dsp:spPr>
        <a:xfrm>
          <a:off x="1237045" y="1197952"/>
          <a:ext cx="568807" cy="568807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87D2FBF-AC3B-45D7-8949-6337B14377F1}">
      <dsp:nvSpPr>
        <dsp:cNvPr id="0" name=""/>
        <dsp:cNvSpPr/>
      </dsp:nvSpPr>
      <dsp:spPr>
        <a:xfrm>
          <a:off x="29277" y="2374751"/>
          <a:ext cx="221202" cy="221202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F5D0BCC-502A-4CE9-AB88-2D1A90717EEE}">
      <dsp:nvSpPr>
        <dsp:cNvPr id="0" name=""/>
        <dsp:cNvSpPr/>
      </dsp:nvSpPr>
      <dsp:spPr>
        <a:xfrm>
          <a:off x="215088" y="2653467"/>
          <a:ext cx="347604" cy="347604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6C55008-54BE-4BD1-B480-E12AE32DA71C}">
      <dsp:nvSpPr>
        <dsp:cNvPr id="0" name=""/>
        <dsp:cNvSpPr/>
      </dsp:nvSpPr>
      <dsp:spPr>
        <a:xfrm>
          <a:off x="679613" y="2901214"/>
          <a:ext cx="505606" cy="505606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9F0D2E6-CE35-456D-8842-E4167D785890}">
      <dsp:nvSpPr>
        <dsp:cNvPr id="0" name=""/>
        <dsp:cNvSpPr/>
      </dsp:nvSpPr>
      <dsp:spPr>
        <a:xfrm>
          <a:off x="1329950" y="3303803"/>
          <a:ext cx="221202" cy="221202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EF9DFFF-2C43-488A-8E83-59C26605ED21}">
      <dsp:nvSpPr>
        <dsp:cNvPr id="0" name=""/>
        <dsp:cNvSpPr/>
      </dsp:nvSpPr>
      <dsp:spPr>
        <a:xfrm>
          <a:off x="1453823" y="2901214"/>
          <a:ext cx="347604" cy="347604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75C1445-8B40-48BB-8E5D-8C97F770109F}">
      <dsp:nvSpPr>
        <dsp:cNvPr id="0" name=""/>
        <dsp:cNvSpPr/>
      </dsp:nvSpPr>
      <dsp:spPr>
        <a:xfrm>
          <a:off x="1763507" y="3334771"/>
          <a:ext cx="221202" cy="221202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FF50D96-98B4-42B8-A135-BD91D5485260}">
      <dsp:nvSpPr>
        <dsp:cNvPr id="0" name=""/>
        <dsp:cNvSpPr/>
      </dsp:nvSpPr>
      <dsp:spPr>
        <a:xfrm>
          <a:off x="2042223" y="2839277"/>
          <a:ext cx="505606" cy="505606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93FB6E0-33E5-4063-9174-2D831D03FF08}">
      <dsp:nvSpPr>
        <dsp:cNvPr id="0" name=""/>
        <dsp:cNvSpPr/>
      </dsp:nvSpPr>
      <dsp:spPr>
        <a:xfrm>
          <a:off x="2723528" y="2715403"/>
          <a:ext cx="347604" cy="347604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F390163-5ED8-4E2D-8D1B-F209503F2E2D}">
      <dsp:nvSpPr>
        <dsp:cNvPr id="0" name=""/>
        <dsp:cNvSpPr/>
      </dsp:nvSpPr>
      <dsp:spPr>
        <a:xfrm>
          <a:off x="3071132" y="1259374"/>
          <a:ext cx="1020864" cy="1948942"/>
        </a:xfrm>
        <a:prstGeom prst="chevron">
          <a:avLst>
            <a:gd name="adj" fmla="val 6231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77F63B3-7931-4268-BE4F-0401365F1321}">
      <dsp:nvSpPr>
        <dsp:cNvPr id="0" name=""/>
        <dsp:cNvSpPr/>
      </dsp:nvSpPr>
      <dsp:spPr>
        <a:xfrm>
          <a:off x="4091997" y="1260320"/>
          <a:ext cx="2784176" cy="194892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2266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5100" kern="1200" dirty="0" smtClean="0"/>
            <a:t>尋寶船</a:t>
          </a:r>
          <a:endParaRPr lang="zh-TW" altLang="en-US" sz="5100" kern="1200" dirty="0"/>
        </a:p>
      </dsp:txBody>
      <dsp:txXfrm>
        <a:off x="4091997" y="1260320"/>
        <a:ext cx="2784176" cy="1948923"/>
      </dsp:txXfrm>
    </dsp:sp>
    <dsp:sp modelId="{AE599323-858B-486E-A038-921987483205}">
      <dsp:nvSpPr>
        <dsp:cNvPr id="0" name=""/>
        <dsp:cNvSpPr/>
      </dsp:nvSpPr>
      <dsp:spPr>
        <a:xfrm>
          <a:off x="6876173" y="1259374"/>
          <a:ext cx="1020864" cy="1948942"/>
        </a:xfrm>
        <a:prstGeom prst="chevron">
          <a:avLst>
            <a:gd name="adj" fmla="val 6231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6D0FB74-12D4-4F0E-ADDF-9536AFEA0DE2}">
      <dsp:nvSpPr>
        <dsp:cNvPr id="0" name=""/>
        <dsp:cNvSpPr/>
      </dsp:nvSpPr>
      <dsp:spPr>
        <a:xfrm>
          <a:off x="8008405" y="1098309"/>
          <a:ext cx="2366549" cy="2366549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266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5100" kern="1200" dirty="0" smtClean="0"/>
            <a:t>摩天掄</a:t>
          </a:r>
          <a:endParaRPr lang="zh-TW" altLang="en-US" sz="5100" kern="1200" dirty="0"/>
        </a:p>
      </dsp:txBody>
      <dsp:txXfrm>
        <a:off x="8354978" y="1444882"/>
        <a:ext cx="1673403" cy="167340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3/layout/RandomtoResultProcess">
  <dgm:title val=""/>
  <dgm:desc val=""/>
  <dgm:catLst>
    <dgm:cat type="process" pri="1275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41" srcId="1" destId="11" srcOrd="0" destOrd="0"/>
        <dgm:cxn modelId="5" srcId="0" destId="2" srcOrd="0" destOrd="0"/>
        <dgm:cxn modelId="51" srcId="2" destId="21" srcOrd="0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Name0">
    <dgm:varLst>
      <dgm:dir/>
      <dgm:animOne val="branch"/>
      <dgm:animLvl val="lvl"/>
    </dgm:varLst>
    <dgm:choose name="Name1">
      <dgm:if name="Name2" func="var" arg="dir" op="equ" val="norm">
        <dgm:alg type="lin">
          <dgm:param type="fallback" val="2D"/>
          <dgm:param type="nodeVertAlign" val="t"/>
        </dgm:alg>
      </dgm:if>
      <dgm:else name="Name3">
        <dgm:alg type="lin">
          <dgm:param type="fallback" val="2D"/>
          <dgm:param type="nodeVertAlign" val="t"/>
          <dgm:param type="linDir" val="fromR"/>
        </dgm:alg>
      </dgm:else>
    </dgm:choose>
    <dgm:shape xmlns:r="http://schemas.openxmlformats.org/officeDocument/2006/relationships" r:blip="">
      <dgm:adjLst/>
    </dgm:shape>
    <dgm:constrLst>
      <dgm:constr type="userH" refType="h" fact="2"/>
      <dgm:constr type="w" for="ch" forName="chaos" refType="userH" fact="0.681"/>
      <dgm:constr type="h" for="ch" forName="chaos" refType="userH"/>
      <dgm:constr type="w" for="ch" forName="middle" refType="userH" fact="0.6"/>
      <dgm:constr type="h" for="ch" forName="middle" refType="userH"/>
      <dgm:constr type="w" for="ch" forName="last" refType="userH" fact="0.6"/>
      <dgm:constr type="h" for="ch" forName="last" refType="userH"/>
      <dgm:constr type="w" for="ch" forName="chevronComposite1" refType="userH" fact="0.22"/>
      <dgm:constr type="h" for="ch" forName="chevronComposite1" refType="userH" fact="0.52"/>
      <dgm:constr type="w" for="ch" forName="chevronComposite2" refType="userH" fact="0.22"/>
      <dgm:constr type="h" for="ch" forName="chevronComposite2" refType="userH" fact="0.52"/>
      <dgm:constr type="w" for="ch" forName="overlap" refType="userH" fact="-0.04"/>
      <dgm:constr type="h" for="ch" forName="overlap" refType="userH" fact="0.06"/>
      <dgm:constr type="primFontSz" for="des" forName="parTx1" op="equ" val="65"/>
      <dgm:constr type="primFontSz" for="des" forName="parTxMid" refType="primFontSz" refFor="des" refForName="parTx1" op="equ"/>
      <dgm:constr type="primFontSz" for="des" forName="circleTx" refType="primFontSz" refFor="des" refForName="parTx1" op="equ"/>
      <dgm:constr type="primFontSz" for="des" forName="desTx1" op="equ" val="65"/>
      <dgm:constr type="primFontSz" for="des" forName="desTxMid" refType="primFontSz" refFor="des" refForName="desTx1" op="equ"/>
      <dgm:constr type="primFontSz" for="des" forName="desTxN" refType="primFontSz" refFor="des" refForName="desTx1" op="equ"/>
    </dgm:constrLst>
    <dgm:forEach name="Name4" axis="ch" ptType="node">
      <dgm:choose name="Name5">
        <dgm:if name="Name6" axis="self" ptType="node" func="pos" op="equ" val="1">
          <dgm:layoutNode name="chaos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ctrX" for="ch" forName="parTx1" refType="w" fact="0.5"/>
              <dgm:constr type="t" for="ch" forName="parTx1" refType="w" fact="0.32"/>
              <dgm:constr type="w" for="ch" forName="parTx1" refType="w" fact="0.88"/>
              <dgm:constr type="h" for="ch" forName="parTx1" refType="w" fact="0.29"/>
              <dgm:constr type="ctrX" for="ch" forName="desTx1" refType="w" fact="0.5"/>
              <dgm:constr type="b" for="ch" forName="desTx1" refType="h"/>
              <dgm:constr type="w" for="ch" forName="desTx1" refType="w" fact="0.88"/>
              <dgm:constr type="h" for="ch" forName="desTx1" refType="h" fact="0.37"/>
              <dgm:constr type="l" for="ch" forName="c1" refType="w" fact="0.05"/>
              <dgm:constr type="t" for="ch" forName="c1" refType="w" fact="0.23"/>
              <dgm:constr type="w" for="ch" forName="c1" refType="w" fact="0.07"/>
              <dgm:constr type="h" for="ch" forName="c1" refType="w" refFor="ch" refForName="c1"/>
              <dgm:constr type="l" for="ch" forName="c2" refType="w" fact="0.1"/>
              <dgm:constr type="t" for="ch" forName="c2" refType="w" fact="0.13"/>
              <dgm:constr type="w" for="ch" forName="c2" refType="w" fact="0.07"/>
              <dgm:constr type="h" for="ch" forName="c2" refType="w" refFor="ch" refForName="c2"/>
              <dgm:constr type="l" for="ch" forName="c3" refType="w" fact="0.22"/>
              <dgm:constr type="t" for="ch" forName="c3" refType="w" fact="0.15"/>
              <dgm:constr type="w" for="ch" forName="c3" refType="w" fact="0.11"/>
              <dgm:constr type="h" for="ch" forName="c3" refType="w" refFor="ch" refForName="c3"/>
              <dgm:constr type="l" for="ch" forName="c4" refType="w" fact="0.32"/>
              <dgm:constr type="t" for="ch" forName="c4" refType="w" fact="0.04"/>
              <dgm:constr type="w" for="ch" forName="c4" refType="w" fact="0.07"/>
              <dgm:constr type="h" for="ch" forName="c4" refType="w" refFor="ch" refForName="c4"/>
              <dgm:constr type="l" for="ch" forName="c5" refType="w" fact="0.45"/>
              <dgm:constr type="t" for="ch" forName="c5" refType="w" fact="0"/>
              <dgm:constr type="w" for="ch" forName="c5" refType="w" fact="0.07"/>
              <dgm:constr type="h" for="ch" forName="c5" refType="w" refFor="ch" refForName="c5"/>
              <dgm:constr type="l" for="ch" forName="c6" refType="w" fact="0.61"/>
              <dgm:constr type="t" for="ch" forName="c6" refType="w" fact="0.07"/>
              <dgm:constr type="w" for="ch" forName="c6" refType="w" fact="0.07"/>
              <dgm:constr type="h" for="ch" forName="c6" refType="w" refFor="ch" refForName="c6"/>
              <dgm:constr type="l" for="ch" forName="c7" refType="w" fact="0.71"/>
              <dgm:constr type="t" for="ch" forName="c7" refType="w" fact="0.12"/>
              <dgm:constr type="w" for="ch" forName="c7" refType="w" fact="0.11"/>
              <dgm:constr type="h" for="ch" forName="c7" refType="w" refFor="ch" refForName="c7"/>
              <dgm:constr type="l" for="ch" forName="c8" refType="w" fact="0.85"/>
              <dgm:constr type="t" for="ch" forName="c8" refType="w" fact="0.23"/>
              <dgm:constr type="w" for="ch" forName="c8" refType="w" fact="0.07"/>
              <dgm:constr type="h" for="ch" forName="c8" refType="w" refFor="ch" refForName="c8"/>
              <dgm:constr type="l" for="ch" forName="c9" refType="w" fact="0.91"/>
              <dgm:constr type="t" for="ch" forName="c9" refType="w" fact="0.34"/>
              <dgm:constr type="w" for="ch" forName="c9" refType="w" fact="0.07"/>
              <dgm:constr type="h" for="ch" forName="c9" refType="w" refFor="ch" refForName="c9"/>
              <dgm:constr type="l" for="ch" forName="c10" refType="w" fact="0.39"/>
              <dgm:constr type="t" for="ch" forName="c10" refType="w" fact="0.13"/>
              <dgm:constr type="w" for="ch" forName="c10" refType="w" fact="0.18"/>
              <dgm:constr type="h" for="ch" forName="c10" refType="w" refFor="ch" refForName="c10"/>
              <dgm:constr type="l" for="ch" forName="c11" refType="w" fact="0"/>
              <dgm:constr type="t" for="ch" forName="c11" refType="w" fact="0.51"/>
              <dgm:constr type="w" for="ch" forName="c11" refType="w" fact="0.07"/>
              <dgm:constr type="h" for="ch" forName="c11" refType="w" refFor="ch" refForName="c11"/>
              <dgm:constr type="l" for="ch" forName="c12" refType="w" fact="0.06"/>
              <dgm:constr type="t" for="ch" forName="c12" refType="w" fact="0.6"/>
              <dgm:constr type="w" for="ch" forName="c12" refType="w" fact="0.11"/>
              <dgm:constr type="h" for="ch" forName="c12" refType="w" refFor="ch" refForName="c12"/>
              <dgm:constr type="l" for="ch" forName="c13" refType="w" fact="0.21"/>
              <dgm:constr type="t" for="ch" forName="c13" refType="w" fact="0.68"/>
              <dgm:constr type="w" for="ch" forName="c13" refType="w" fact="0.16"/>
              <dgm:constr type="h" for="ch" forName="c13" refType="w" refFor="ch" refForName="c13"/>
              <dgm:constr type="l" for="ch" forName="c14" refType="w" fact="0.42"/>
              <dgm:constr type="t" for="ch" forName="c14" refType="w" fact="0.81"/>
              <dgm:constr type="w" for="ch" forName="c14" refType="w" fact="0.07"/>
              <dgm:constr type="h" for="ch" forName="c14" refType="w" refFor="ch" refForName="c14"/>
              <dgm:constr type="l" for="ch" forName="c15" refType="w" fact="0.46"/>
              <dgm:constr type="t" for="ch" forName="c15" refType="w" fact="0.68"/>
              <dgm:constr type="w" for="ch" forName="c15" refType="w" fact="0.11"/>
              <dgm:constr type="h" for="ch" forName="c15" refType="w" refFor="ch" refForName="c15"/>
              <dgm:constr type="l" for="ch" forName="c16" refType="w" fact="0.56"/>
              <dgm:constr type="t" for="ch" forName="c16" refType="w" fact="0.82"/>
              <dgm:constr type="w" for="ch" forName="c16" refType="w" fact="0.07"/>
              <dgm:constr type="h" for="ch" forName="c16" refType="w" refFor="ch" refForName="c16"/>
              <dgm:constr type="l" for="ch" forName="c17" refType="w" fact="0.65"/>
              <dgm:constr type="t" for="ch" forName="c17" refType="w" fact="0.66"/>
              <dgm:constr type="w" for="ch" forName="c17" refType="w" fact="0.16"/>
              <dgm:constr type="h" for="ch" forName="c17" refType="w" refFor="ch" refForName="c17"/>
              <dgm:constr type="l" for="ch" forName="c18" refType="w" fact="0.87"/>
              <dgm:constr type="t" for="ch" forName="c18" refType="w" fact="0.62"/>
              <dgm:constr type="w" for="ch" forName="c18" refType="w" fact="0.11"/>
              <dgm:constr type="h" for="ch" forName="c18" refType="w" refFor="ch" refForName="c18"/>
            </dgm:constrLst>
            <dgm:layoutNode name="parTx1" styleLbl="revTx">
              <dgm:alg type="tx"/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choose name="Name7">
              <dgm:if name="Name8" axis="ch" ptType="node" func="cnt" op="gte" val="1">
                <dgm:layoutNode name="desTx1" styleLbl="revTx">
                  <dgm:varLst>
                    <dgm:bulletEnabled val="1"/>
                  </dgm:varLst>
                  <dgm:choose name="Name9">
                    <dgm:if name="Name10" axis="ch" ptType="node" func="cnt" op="equ" val="1">
                      <dgm:alg type="tx">
                        <dgm:param type="shpTxLTRAlignCh" val="l"/>
                      </dgm:alg>
                    </dgm:if>
                    <dgm:else name="Name11">
                      <dgm:alg type="tx">
                        <dgm:param type="shpTxLTRAlignCh" val="l"/>
                        <dgm:param type="stBulletLvl" val="1"/>
                      </dgm:alg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</dgm:if>
              <dgm:else name="Name12"/>
            </dgm:choose>
            <dgm:layoutNode name="c1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2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3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4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5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6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7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8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9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0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1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2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3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4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5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6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7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8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layoutNode>
        </dgm:if>
        <dgm:if name="Name13" axis="self" ptType="node" func="revPos" op="equ" val="1">
          <dgm:layoutNode name="last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ctrX" for="ch" forName="circleTx" refType="w" fact="0.5"/>
              <dgm:constr type="t" for="ch" forName="circleTx" refType="w" fact="0.117"/>
              <dgm:constr type="w" for="ch" forName="circleTx" refType="h" refFor="ch" refForName="circleTx"/>
              <dgm:constr type="h" for="ch" forName="circleTx" refType="w" fact="0.85"/>
              <dgm:constr type="l" for="ch" forName="desTxN"/>
              <dgm:constr type="b" for="ch" forName="desTxN" refType="h"/>
              <dgm:constr type="w" for="ch" forName="desTxN" refType="w"/>
              <dgm:constr type="h" for="ch" forName="desTxN" refType="h" fact="0.37"/>
              <dgm:constr type="ctrX" for="ch" forName="spN" refType="w" fact="0.5"/>
              <dgm:constr type="t" for="ch" forName="spN"/>
              <dgm:constr type="w" for="ch" forName="spN" refType="w" fact="0.93"/>
              <dgm:constr type="h" for="ch" forName="spN" refType="h" fact="0.01"/>
            </dgm:constrLst>
            <dgm:layoutNode name="circleTx" styleLbl="node1">
              <dgm:alg type="tx"/>
              <dgm:shape xmlns:r="http://schemas.openxmlformats.org/officeDocument/2006/relationships" type="ellipse" r:blip="">
                <dgm:adjLst/>
              </dgm:shape>
              <dgm:presOf axis="self" ptType="node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  <dgm:choose name="Name14">
              <dgm:if name="Name15" axis="ch" ptType="node" func="cnt" op="gte" val="1">
                <dgm:layoutNode name="desTxN" styleLbl="revTx">
                  <dgm:varLst>
                    <dgm:bulletEnabled val="1"/>
                  </dgm:varLst>
                  <dgm:choose name="Name16">
                    <dgm:if name="Name17" axis="ch" ptType="node" func="cnt" op="equ" val="1">
                      <dgm:alg type="tx">
                        <dgm:param type="shpTxLTRAlignCh" val="l"/>
                      </dgm:alg>
                    </dgm:if>
                    <dgm:else name="Name18">
                      <dgm:alg type="tx">
                        <dgm:param type="shpTxLTRAlignCh" val="l"/>
                        <dgm:param type="stBulletLvl" val="1"/>
                      </dgm:alg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</dgm:if>
              <dgm:else name="Name19"/>
            </dgm:choose>
            <dgm:layoutNode name="spN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layoutNode>
        </dgm:if>
        <dgm:else name="Name20">
          <dgm:layoutNode name="middl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l" for="ch" forName="parTxMid"/>
              <dgm:constr type="t" for="ch" forName="parTxMid" refType="w" fact="0.167"/>
              <dgm:constr type="w" for="ch" forName="parTxMid" refType="w"/>
              <dgm:constr type="h" for="ch" forName="parTxMid" refType="w" fact="0.7"/>
              <dgm:constr type="l" for="ch" forName="desTxMid"/>
              <dgm:constr type="b" for="ch" forName="desTxMid" refType="h"/>
              <dgm:constr type="w" for="ch" forName="desTxMid" refType="w"/>
              <dgm:constr type="h" for="ch" forName="desTxMid" refType="h" fact="0.37"/>
              <dgm:constr type="ctrX" for="ch" forName="spMid" refType="w" fact="0.5"/>
              <dgm:constr type="t" for="ch" forName="spMid"/>
              <dgm:constr type="w" for="ch" forName="spMid" refType="w" fact="0.01"/>
              <dgm:constr type="h" for="ch" forName="spMid" refType="h" fact="0.01"/>
            </dgm:constrLst>
            <dgm:layoutNode name="parTxMid" styleLbl="revTx">
              <dgm:alg type="tx"/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choose name="Name21">
              <dgm:if name="Name22" axis="ch" ptType="node" func="cnt" op="gte" val="1">
                <dgm:layoutNode name="desTxMid" styleLbl="revTx">
                  <dgm:varLst>
                    <dgm:bulletEnabled val="1"/>
                  </dgm:varLst>
                  <dgm:choose name="Name23">
                    <dgm:if name="Name24" axis="ch" ptType="node" func="cnt" op="equ" val="1">
                      <dgm:alg type="tx">
                        <dgm:param type="shpTxLTRAlignCh" val="l"/>
                      </dgm:alg>
                    </dgm:if>
                    <dgm:else name="Name25">
                      <dgm:alg type="tx">
                        <dgm:param type="shpTxLTRAlignCh" val="l"/>
                        <dgm:param type="stBulletLvl" val="1"/>
                      </dgm:alg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</dgm:if>
              <dgm:else name="Name26"/>
            </dgm:choose>
            <dgm:layoutNode name="spMid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layoutNode>
        </dgm:else>
      </dgm:choose>
      <dgm:forEach name="Name27" axis="followSib" ptType="sibTrans" cnt="1">
        <dgm:layoutNode name="chevronComposite1" styleLbl="alignImgPlace1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chevron1"/>
            <dgm:constr type="t" for="ch" forName="chevron1" refType="h" fact="0.1923"/>
            <dgm:constr type="w" for="ch" forName="chevron1" refType="w"/>
            <dgm:constr type="b" for="ch" forName="chevron1" refType="h"/>
            <dgm:constr type="l" for="ch" forName="spChevron1"/>
            <dgm:constr type="t" for="ch" forName="spChevron1"/>
            <dgm:constr type="w" for="ch" forName="spChevron1" refType="w" fact="0.01"/>
            <dgm:constr type="h" for="ch" forName="spChevron1" refType="h" fact="0.01"/>
          </dgm:constrLst>
          <dgm:layoutNode name="chevron1">
            <dgm:alg type="sp"/>
            <dgm:choose name="Name28">
              <dgm:if name="Name29" func="var" arg="dir" op="equ" val="norm">
                <dgm:shape xmlns:r="http://schemas.openxmlformats.org/officeDocument/2006/relationships" type="chevron" r:blip="">
                  <dgm:adjLst>
                    <dgm:adj idx="1" val="0.6231"/>
                  </dgm:adjLst>
                </dgm:shape>
              </dgm:if>
              <dgm:else name="Name30">
                <dgm:shape xmlns:r="http://schemas.openxmlformats.org/officeDocument/2006/relationships" rot="180" type="chevron" r:blip="">
                  <dgm:adjLst>
                    <dgm:adj idx="1" val="0.6231"/>
                  </dgm:adjLst>
                </dgm:shape>
              </dgm:else>
            </dgm:choose>
            <dgm:presOf/>
          </dgm:layoutNode>
          <dgm:layoutNode name="spChevron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  <dgm:choose name="Name31">
          <dgm:if name="Name32" axis="root ch" ptType="all node" func="cnt" op="equ" val="2">
            <dgm:layoutNode name="overlap">
              <dgm:alg type="sp"/>
              <dgm:shape xmlns:r="http://schemas.openxmlformats.org/officeDocument/2006/relationships" r:blip="">
                <dgm:adjLst/>
              </dgm:shape>
              <dgm:presOf/>
            </dgm:layoutNode>
            <dgm:layoutNode name="chevronComposite2" styleLbl="alignImgPlace1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l" for="ch" forName="chevron2"/>
                <dgm:constr type="t" for="ch" forName="chevron2" refType="h" fact="0.1923"/>
                <dgm:constr type="w" for="ch" forName="chevron2" refType="w"/>
                <dgm:constr type="b" for="ch" forName="chevron2" refType="h"/>
                <dgm:constr type="l" for="ch" forName="spChevron2"/>
                <dgm:constr type="t" for="ch" forName="spChevron2"/>
                <dgm:constr type="w" for="ch" forName="spChevron2" refType="w" fact="0.01"/>
                <dgm:constr type="h" for="ch" forName="spChevron2" refType="h" fact="0.01"/>
              </dgm:constrLst>
              <dgm:layoutNode name="chevron2">
                <dgm:alg type="sp"/>
                <dgm:choose name="Name33">
                  <dgm:if name="Name34" func="var" arg="dir" op="equ" val="norm">
                    <dgm:shape xmlns:r="http://schemas.openxmlformats.org/officeDocument/2006/relationships" type="chevron" r:blip="">
                      <dgm:adjLst>
                        <dgm:adj idx="1" val="0.6231"/>
                      </dgm:adjLst>
                    </dgm:shape>
                  </dgm:if>
                  <dgm:else name="Name35">
                    <dgm:shape xmlns:r="http://schemas.openxmlformats.org/officeDocument/2006/relationships" rot="180" type="chevron" r:blip="">
                      <dgm:adjLst>
                        <dgm:adj idx="1" val="0.6231"/>
                      </dgm:adjLst>
                    </dgm:shape>
                  </dgm:else>
                </dgm:choose>
                <dgm:presOf/>
              </dgm:layoutNode>
              <dgm:layoutNode name="spChevron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</dgm:layoutNode>
          </dgm:if>
          <dgm:else name="Name36"/>
        </dgm:choos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43587-C6DF-4570-BC16-8339B873AF58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0BCB2-8D17-4EE1-B0EB-D04C0CC6F4B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446302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43587-C6DF-4570-BC16-8339B873AF58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0BCB2-8D17-4EE1-B0EB-D04C0CC6F4B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966722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43587-C6DF-4570-BC16-8339B873AF58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0BCB2-8D17-4EE1-B0EB-D04C0CC6F4B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781999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43587-C6DF-4570-BC16-8339B873AF58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0BCB2-8D17-4EE1-B0EB-D04C0CC6F4B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175824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43587-C6DF-4570-BC16-8339B873AF58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0BCB2-8D17-4EE1-B0EB-D04C0CC6F4B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278525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43587-C6DF-4570-BC16-8339B873AF58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0BCB2-8D17-4EE1-B0EB-D04C0CC6F4B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891820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43587-C6DF-4570-BC16-8339B873AF58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0BCB2-8D17-4EE1-B0EB-D04C0CC6F4B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647224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43587-C6DF-4570-BC16-8339B873AF58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0BCB2-8D17-4EE1-B0EB-D04C0CC6F4B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029035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43587-C6DF-4570-BC16-8339B873AF58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0BCB2-8D17-4EE1-B0EB-D04C0CC6F4B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658520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43587-C6DF-4570-BC16-8339B873AF58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0BCB2-8D17-4EE1-B0EB-D04C0CC6F4B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897084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43587-C6DF-4570-BC16-8339B873AF58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0BCB2-8D17-4EE1-B0EB-D04C0CC6F4B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235986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4000">
              <a:schemeClr val="accent1">
                <a:lumMod val="5000"/>
                <a:lumOff val="95000"/>
              </a:schemeClr>
            </a:gs>
            <a:gs pos="49000">
              <a:srgbClr val="9966FF"/>
            </a:gs>
            <a:gs pos="39445">
              <a:srgbClr val="CC66FF"/>
            </a:gs>
            <a:gs pos="83000">
              <a:srgbClr val="BDEEFF"/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643587-C6DF-4570-BC16-8339B873AF58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C0BCB2-8D17-4EE1-B0EB-D04C0CC6F4B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844308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6.xml"/><Relationship Id="rId1" Type="http://schemas.openxmlformats.org/officeDocument/2006/relationships/video" Target="https://www.youtube.com/embed/Keda8BhREek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兒童新樂園一日郊遊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0600008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流程規劃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07886997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710842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票價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60572620"/>
              </p:ext>
            </p:extLst>
          </p:nvPr>
        </p:nvGraphicFramePr>
        <p:xfrm>
          <a:off x="446314" y="1449978"/>
          <a:ext cx="10734303" cy="5283331"/>
        </p:xfrm>
        <a:graphic>
          <a:graphicData uri="http://schemas.openxmlformats.org/drawingml/2006/table">
            <a:tbl>
              <a:tblPr/>
              <a:tblGrid>
                <a:gridCol w="778963">
                  <a:extLst>
                    <a:ext uri="{9D8B030D-6E8A-4147-A177-3AD203B41FA5}">
                      <a16:colId xmlns:a16="http://schemas.microsoft.com/office/drawing/2014/main" val="590449217"/>
                    </a:ext>
                  </a:extLst>
                </a:gridCol>
                <a:gridCol w="335832">
                  <a:extLst>
                    <a:ext uri="{9D8B030D-6E8A-4147-A177-3AD203B41FA5}">
                      <a16:colId xmlns:a16="http://schemas.microsoft.com/office/drawing/2014/main" val="2410370286"/>
                    </a:ext>
                  </a:extLst>
                </a:gridCol>
                <a:gridCol w="683327">
                  <a:extLst>
                    <a:ext uri="{9D8B030D-6E8A-4147-A177-3AD203B41FA5}">
                      <a16:colId xmlns:a16="http://schemas.microsoft.com/office/drawing/2014/main" val="2438692386"/>
                    </a:ext>
                  </a:extLst>
                </a:gridCol>
                <a:gridCol w="892692">
                  <a:extLst>
                    <a:ext uri="{9D8B030D-6E8A-4147-A177-3AD203B41FA5}">
                      <a16:colId xmlns:a16="http://schemas.microsoft.com/office/drawing/2014/main" val="1487427183"/>
                    </a:ext>
                  </a:extLst>
                </a:gridCol>
                <a:gridCol w="1587272">
                  <a:extLst>
                    <a:ext uri="{9D8B030D-6E8A-4147-A177-3AD203B41FA5}">
                      <a16:colId xmlns:a16="http://schemas.microsoft.com/office/drawing/2014/main" val="2805589876"/>
                    </a:ext>
                  </a:extLst>
                </a:gridCol>
                <a:gridCol w="2374994">
                  <a:extLst>
                    <a:ext uri="{9D8B030D-6E8A-4147-A177-3AD203B41FA5}">
                      <a16:colId xmlns:a16="http://schemas.microsoft.com/office/drawing/2014/main" val="928525236"/>
                    </a:ext>
                  </a:extLst>
                </a:gridCol>
                <a:gridCol w="4081223">
                  <a:extLst>
                    <a:ext uri="{9D8B030D-6E8A-4147-A177-3AD203B41FA5}">
                      <a16:colId xmlns:a16="http://schemas.microsoft.com/office/drawing/2014/main" val="2433349842"/>
                    </a:ext>
                  </a:extLst>
                </a:gridCol>
              </a:tblGrid>
              <a:tr h="1404319">
                <a:tc rowSpan="2">
                  <a:txBody>
                    <a:bodyPr/>
                    <a:lstStyle/>
                    <a:p>
                      <a:pPr marL="0" algn="ctr" defTabSz="914400" rtl="0" eaLnBrk="1" latinLnBrk="1" hangingPunct="1"/>
                      <a:r>
                        <a:rPr lang="zh-TW" altLang="en-US" sz="2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票種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algn="ctr" defTabSz="914400" rtl="0" eaLnBrk="1" latinLnBrk="1" hangingPunct="1"/>
                      <a:r>
                        <a:rPr lang="zh-TW" altLang="en-US" sz="2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門票</a:t>
                      </a:r>
                      <a:r>
                        <a:rPr lang="en-US" altLang="zh-TW" sz="2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【</a:t>
                      </a:r>
                      <a:r>
                        <a:rPr lang="zh-TW" altLang="en-US" sz="2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適用紙本五倍券及數位五倍券</a:t>
                      </a:r>
                      <a:r>
                        <a:rPr lang="en-US" altLang="zh-TW" sz="2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】</a:t>
                      </a:r>
                      <a:endParaRPr lang="zh-TW" altLang="en-US" sz="24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algn="ctr" defTabSz="914400" rtl="0" eaLnBrk="1" latinLnBrk="1" hangingPunct="1"/>
                      <a:r>
                        <a:rPr lang="zh-TW" altLang="en-US" sz="24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園區自營遊樂設施</a:t>
                      </a:r>
                      <a:br>
                        <a:rPr lang="zh-TW" altLang="en-US" sz="24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zh-TW" altLang="en-US" sz="24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（每項每次）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algn="ctr" defTabSz="914400" rtl="0" eaLnBrk="1" latinLnBrk="1" hangingPunct="1"/>
                      <a:r>
                        <a:rPr lang="zh-TW" altLang="en-US" sz="24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委外小型遊樂設施</a:t>
                      </a:r>
                      <a:br>
                        <a:rPr lang="zh-TW" altLang="en-US" sz="24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zh-TW" altLang="en-US" sz="24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（每項每次）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algn="ctr" defTabSz="914400" rtl="0" eaLnBrk="1" latinLnBrk="1" hangingPunct="1"/>
                      <a:r>
                        <a:rPr lang="zh-TW" altLang="en-US" sz="24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小小水樂園</a:t>
                      </a:r>
                      <a:br>
                        <a:rPr lang="zh-TW" altLang="en-US" sz="24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n-US" altLang="zh-TW" sz="24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zh-TW" altLang="en-US" sz="24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夏季開放</a:t>
                      </a:r>
                      <a:r>
                        <a:rPr lang="en-US" altLang="zh-TW" sz="24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br>
                        <a:rPr lang="en-US" altLang="zh-TW" sz="24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zh-TW" altLang="en-US" sz="24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（每次）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55916933"/>
                  </a:ext>
                </a:extLst>
              </a:tr>
              <a:tr h="1786015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1" hangingPunct="1"/>
                      <a:r>
                        <a:rPr lang="zh-TW" altLang="en-US" sz="24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全票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1" hangingPunct="1"/>
                      <a:r>
                        <a:rPr lang="zh-TW" altLang="en-US" sz="24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優待票</a:t>
                      </a:r>
                      <a:br>
                        <a:rPr lang="zh-TW" altLang="en-US" sz="24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n-US" altLang="zh-TW" sz="24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(5</a:t>
                      </a:r>
                      <a:r>
                        <a:rPr lang="zh-TW" altLang="en-US" sz="24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折</a:t>
                      </a:r>
                      <a:r>
                        <a:rPr lang="en-US" altLang="zh-TW" sz="24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1" hangingPunct="1"/>
                      <a:r>
                        <a:rPr lang="zh-TW" altLang="en-US" sz="2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團體票</a:t>
                      </a:r>
                      <a:br>
                        <a:rPr lang="zh-TW" altLang="en-US" sz="2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n-US" altLang="zh-TW" sz="2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(7</a:t>
                      </a:r>
                      <a:r>
                        <a:rPr lang="zh-TW" altLang="en-US" sz="2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折</a:t>
                      </a:r>
                      <a:r>
                        <a:rPr lang="en-US" altLang="zh-TW" sz="2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6765554"/>
                  </a:ext>
                </a:extLst>
              </a:tr>
              <a:tr h="736429">
                <a:tc rowSpan="2">
                  <a:txBody>
                    <a:bodyPr/>
                    <a:lstStyle/>
                    <a:p>
                      <a:pPr marL="0" algn="ctr" defTabSz="914400" rtl="0" eaLnBrk="1" latinLnBrk="1" hangingPunct="1"/>
                      <a:r>
                        <a:rPr lang="zh-TW" altLang="en-US" sz="2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票價</a:t>
                      </a:r>
                      <a:br>
                        <a:rPr lang="zh-TW" altLang="en-US" sz="2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n-US" altLang="zh-TW" sz="2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zh-TW" altLang="en-US" sz="2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元，含稅</a:t>
                      </a:r>
                      <a:r>
                        <a:rPr lang="en-US" altLang="zh-TW" sz="2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algn="ctr" defTabSz="914400" rtl="0" eaLnBrk="1" latinLnBrk="1" hangingPunct="1"/>
                      <a:r>
                        <a:rPr lang="en-US" altLang="zh-TW" sz="2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30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algn="ctr" defTabSz="914400" rtl="0" eaLnBrk="1" latinLnBrk="1" hangingPunct="1"/>
                      <a:r>
                        <a:rPr lang="en-US" altLang="zh-TW" sz="24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15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algn="ctr" defTabSz="914400" rtl="0" eaLnBrk="1" latinLnBrk="1" hangingPunct="1"/>
                      <a:r>
                        <a:rPr lang="en-US" altLang="zh-TW" sz="24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30</a:t>
                      </a:r>
                      <a:r>
                        <a:rPr lang="zh-TW" altLang="en-US" sz="24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人</a:t>
                      </a:r>
                      <a:br>
                        <a:rPr lang="zh-TW" altLang="en-US" sz="24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zh-TW" altLang="en-US" sz="24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以上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1" hangingPunct="1"/>
                      <a:r>
                        <a:rPr lang="en-US" altLang="zh-TW" sz="24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30 (7</a:t>
                      </a:r>
                      <a:r>
                        <a:rPr lang="zh-TW" altLang="en-US" sz="24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項</a:t>
                      </a:r>
                      <a:r>
                        <a:rPr lang="en-US" altLang="zh-TW" sz="24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algn="ctr" defTabSz="914400" rtl="0" eaLnBrk="1" latinLnBrk="1" hangingPunct="1"/>
                      <a:r>
                        <a:rPr lang="en-US" altLang="zh-TW" sz="2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50-80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algn="ctr" defTabSz="914400" rtl="0" eaLnBrk="1" latinLnBrk="1" hangingPunct="1"/>
                      <a:r>
                        <a:rPr lang="en-US" altLang="zh-TW" sz="2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50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86829414"/>
                  </a:ext>
                </a:extLst>
              </a:tr>
              <a:tr h="1356568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1" hangingPunct="1"/>
                      <a:r>
                        <a:rPr lang="en-US" altLang="zh-TW" sz="2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 (8</a:t>
                      </a:r>
                      <a:r>
                        <a:rPr lang="zh-TW" altLang="en-US" sz="2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項</a:t>
                      </a:r>
                      <a:r>
                        <a:rPr lang="en-US" altLang="zh-TW" sz="2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743282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369595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摩天輪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環繞園區的單軌列車，行程中可一覽園區美景。</a:t>
            </a:r>
          </a:p>
        </p:txBody>
      </p:sp>
      <p:pic>
        <p:nvPicPr>
          <p:cNvPr id="3074" name="Picture 2" descr="波力摩天輪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0" y="2572544"/>
            <a:ext cx="3810000" cy="2857500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16316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小飛龍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舊有龍鳳船的改良版，以四條可愛飛龍相互追逐為主題之傾斜轉盤可</a:t>
            </a:r>
            <a:r>
              <a:rPr lang="en-US" altLang="zh-TW" dirty="0"/>
              <a:t>360</a:t>
            </a:r>
            <a:r>
              <a:rPr lang="zh-TW" altLang="en-US" dirty="0"/>
              <a:t>度旋轉，更好玩更刺激。</a:t>
            </a:r>
          </a:p>
        </p:txBody>
      </p:sp>
      <p:pic>
        <p:nvPicPr>
          <p:cNvPr id="4098" name="Picture 2" descr="小飛龍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19999" y="1690687"/>
            <a:ext cx="4087091" cy="4072803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796453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/>
              <a:t>兒童新樂園微電影</a:t>
            </a:r>
            <a:br>
              <a:rPr lang="zh-TW" altLang="en-US" b="1" dirty="0"/>
            </a:br>
            <a:endParaRPr lang="zh-TW" altLang="en-US" dirty="0"/>
          </a:p>
        </p:txBody>
      </p:sp>
      <p:pic>
        <p:nvPicPr>
          <p:cNvPr id="3" name="Keda8BhREek"/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828800" y="2036618"/>
            <a:ext cx="7827818" cy="45027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11017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資料來源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兒童新樂園</a:t>
            </a:r>
            <a:r>
              <a:rPr lang="en-US" altLang="zh-TW" dirty="0"/>
              <a:t>https://www.tcap.taipei/cp.aspx?n=57F1A46B66881160&amp;s=40099B55372ED816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8161818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65</TotalTime>
  <Words>167</Words>
  <Application>Microsoft Office PowerPoint</Application>
  <PresentationFormat>寬螢幕</PresentationFormat>
  <Paragraphs>29</Paragraphs>
  <Slides>7</Slides>
  <Notes>0</Notes>
  <HiddenSlides>0</HiddenSlides>
  <MMClips>1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12" baseType="lpstr">
      <vt:lpstr>新細明體</vt:lpstr>
      <vt:lpstr>Arial</vt:lpstr>
      <vt:lpstr>Calibri</vt:lpstr>
      <vt:lpstr>Calibri Light</vt:lpstr>
      <vt:lpstr>Office 佈景主題</vt:lpstr>
      <vt:lpstr>兒童新樂園一日郊遊</vt:lpstr>
      <vt:lpstr>流程規劃</vt:lpstr>
      <vt:lpstr>票價</vt:lpstr>
      <vt:lpstr>摩天輪</vt:lpstr>
      <vt:lpstr>小飛龍</vt:lpstr>
      <vt:lpstr>兒童新樂園微電影 </vt:lpstr>
      <vt:lpstr>資料來源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兒童新樂園一日</dc:title>
  <dc:creator>Windows 使用者</dc:creator>
  <cp:lastModifiedBy>Windows 使用者</cp:lastModifiedBy>
  <cp:revision>12</cp:revision>
  <dcterms:created xsi:type="dcterms:W3CDTF">2022-01-03T02:46:04Z</dcterms:created>
  <dcterms:modified xsi:type="dcterms:W3CDTF">2022-01-18T01:07:33Z</dcterms:modified>
</cp:coreProperties>
</file>