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66CCFF"/>
    <a:srgbClr val="A587A6"/>
    <a:srgbClr val="DCA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0E4C49-5D0A-4E7E-90E6-6E0A362C752B}" type="doc">
      <dgm:prSet loTypeId="urn:microsoft.com/office/officeart/2005/8/layout/bProcess2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B72677E-55DA-49A1-9D40-7E463DBDBC88}">
      <dgm:prSet phldrT="[文字]"/>
      <dgm:spPr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進場</a:t>
          </a:r>
          <a:endParaRPr lang="zh-TW" altLang="en-US" dirty="0"/>
        </a:p>
      </dgm:t>
    </dgm:pt>
    <dgm:pt modelId="{678EFBCA-9A3D-4D8F-9B16-81F9514F9226}" type="parTrans" cxnId="{FF3428A1-2CB4-4BC4-841A-137571F8D47B}">
      <dgm:prSet/>
      <dgm:spPr/>
      <dgm:t>
        <a:bodyPr/>
        <a:lstStyle/>
        <a:p>
          <a:endParaRPr lang="zh-TW" altLang="en-US"/>
        </a:p>
      </dgm:t>
    </dgm:pt>
    <dgm:pt modelId="{0ECE96C1-5A8C-4918-971C-6DBC9B304725}" type="sibTrans" cxnId="{FF3428A1-2CB4-4BC4-841A-137571F8D47B}">
      <dgm:prSet/>
      <dgm:spPr/>
      <dgm:t>
        <a:bodyPr/>
        <a:lstStyle/>
        <a:p>
          <a:endParaRPr lang="zh-TW" altLang="en-US"/>
        </a:p>
      </dgm:t>
    </dgm:pt>
    <dgm:pt modelId="{E439B345-CA72-4545-ADA0-75EF86C3A491}">
      <dgm:prSet phldrT="[文字]"/>
      <dgm:spPr>
        <a:gradFill rotWithShape="0">
          <a:gsLst>
            <a:gs pos="68000">
              <a:srgbClr val="DCABEF"/>
            </a:gs>
            <a:gs pos="1000">
              <a:schemeClr val="accent1">
                <a:lumMod val="5000"/>
                <a:lumOff val="95000"/>
              </a:schemeClr>
            </a:gs>
            <a:gs pos="21000">
              <a:schemeClr val="accent1">
                <a:lumMod val="45000"/>
                <a:lumOff val="55000"/>
              </a:schemeClr>
            </a:gs>
            <a:gs pos="16000">
              <a:schemeClr val="accent6">
                <a:lumMod val="20000"/>
                <a:lumOff val="80000"/>
              </a:schemeClr>
            </a:gs>
            <a:gs pos="95000">
              <a:srgbClr val="FFCCFF"/>
            </a:gs>
          </a:gsLst>
          <a:lin ang="5400000" scaled="1"/>
        </a:gradFill>
        <a:effectLst>
          <a:glow rad="101600">
            <a:srgbClr val="FFCCFF">
              <a:alpha val="60000"/>
            </a:srgbClr>
          </a:glow>
          <a:softEdge rad="12700"/>
        </a:effectLst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6B28384B-9E38-44CD-8F8E-072CE30F7EAC}" type="parTrans" cxnId="{A7259B31-2CFC-45D5-8845-C77568DAC0BF}">
      <dgm:prSet/>
      <dgm:spPr/>
      <dgm:t>
        <a:bodyPr/>
        <a:lstStyle/>
        <a:p>
          <a:endParaRPr lang="zh-TW" altLang="en-US"/>
        </a:p>
      </dgm:t>
    </dgm:pt>
    <dgm:pt modelId="{CC6864EF-3F12-4D38-B641-CA744F3B819C}" type="sibTrans" cxnId="{A7259B31-2CFC-45D5-8845-C77568DAC0BF}">
      <dgm:prSet/>
      <dgm:spPr/>
      <dgm:t>
        <a:bodyPr/>
        <a:lstStyle/>
        <a:p>
          <a:endParaRPr lang="zh-TW" altLang="en-US"/>
        </a:p>
      </dgm:t>
    </dgm:pt>
    <dgm:pt modelId="{11F35915-92BF-4397-BBDD-069092D4648F}">
      <dgm:prSet phldrT="[文字]"/>
      <dgm:spPr>
        <a:solidFill>
          <a:srgbClr val="A587A6"/>
        </a:soli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54DEA513-B516-4789-8873-6D80B53F7371}" type="parTrans" cxnId="{458C23D3-C007-4D1B-A547-A166376A41C5}">
      <dgm:prSet/>
      <dgm:spPr/>
      <dgm:t>
        <a:bodyPr/>
        <a:lstStyle/>
        <a:p>
          <a:endParaRPr lang="zh-TW" altLang="en-US"/>
        </a:p>
      </dgm:t>
    </dgm:pt>
    <dgm:pt modelId="{02958492-ACB5-4D3C-BAD5-BD68C6B28047}" type="sibTrans" cxnId="{458C23D3-C007-4D1B-A547-A166376A41C5}">
      <dgm:prSet/>
      <dgm:spPr/>
      <dgm:t>
        <a:bodyPr/>
        <a:lstStyle/>
        <a:p>
          <a:endParaRPr lang="zh-TW" altLang="en-US"/>
        </a:p>
      </dgm:t>
    </dgm:pt>
    <dgm:pt modelId="{E03A3E7D-082C-4B71-AE3B-CCF05DD525A9}">
      <dgm:prSet phldrT="[文字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dirty="0" smtClean="0"/>
            <a:t>巡戈飛椅</a:t>
          </a:r>
          <a:endParaRPr lang="zh-TW" altLang="en-US" dirty="0"/>
        </a:p>
      </dgm:t>
    </dgm:pt>
    <dgm:pt modelId="{34948240-CF7C-4860-AA64-604FBE810290}" type="parTrans" cxnId="{7024199C-5317-426A-99EF-6DCC0DDE0A19}">
      <dgm:prSet/>
      <dgm:spPr/>
      <dgm:t>
        <a:bodyPr/>
        <a:lstStyle/>
        <a:p>
          <a:endParaRPr lang="zh-TW" altLang="en-US"/>
        </a:p>
      </dgm:t>
    </dgm:pt>
    <dgm:pt modelId="{9138C042-688A-4607-AAD9-DAB1C8A48AE2}" type="sibTrans" cxnId="{7024199C-5317-426A-99EF-6DCC0DDE0A19}">
      <dgm:prSet/>
      <dgm:spPr/>
      <dgm:t>
        <a:bodyPr/>
        <a:lstStyle/>
        <a:p>
          <a:endParaRPr lang="zh-TW" altLang="en-US"/>
        </a:p>
      </dgm:t>
    </dgm:pt>
    <dgm:pt modelId="{609D3F1C-6C56-47A9-8551-4CB88D904152}">
      <dgm:prSet phldrT="[文字]"/>
      <dgm:spPr>
        <a:blipFill rotWithShape="0">
          <a:blip xmlns:r="http://schemas.openxmlformats.org/officeDocument/2006/relationships" r:embed="rId2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altLang="zh-TW" dirty="0" smtClean="0"/>
            <a:t>11:30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DDC82CC7-BBF3-4563-BA55-D6341387559E}" type="parTrans" cxnId="{E9FDE76C-A7DF-4290-8304-24CDF42A04EC}">
      <dgm:prSet/>
      <dgm:spPr/>
      <dgm:t>
        <a:bodyPr/>
        <a:lstStyle/>
        <a:p>
          <a:endParaRPr lang="zh-TW" altLang="en-US"/>
        </a:p>
      </dgm:t>
    </dgm:pt>
    <dgm:pt modelId="{9A1AC0C0-E97A-4730-9369-1208C258575F}" type="sibTrans" cxnId="{E9FDE76C-A7DF-4290-8304-24CDF42A04EC}">
      <dgm:prSet/>
      <dgm:spPr/>
      <dgm:t>
        <a:bodyPr/>
        <a:lstStyle/>
        <a:p>
          <a:endParaRPr lang="zh-TW" altLang="en-US"/>
        </a:p>
      </dgm:t>
    </dgm:pt>
    <dgm:pt modelId="{517B6BE1-52DA-446D-8C96-270DD5EC6984}">
      <dgm:prSet phldrT="[文字]"/>
      <dgm:spPr>
        <a:solidFill>
          <a:srgbClr val="FFCCFF"/>
        </a:solidFill>
      </dgm:spPr>
      <dgm:t>
        <a:bodyPr/>
        <a:lstStyle/>
        <a:p>
          <a:r>
            <a:rPr lang="zh-TW" altLang="en-US" dirty="0" smtClean="0"/>
            <a:t>氣墊船</a:t>
          </a:r>
          <a:endParaRPr lang="zh-TW" altLang="en-US" dirty="0"/>
        </a:p>
      </dgm:t>
    </dgm:pt>
    <dgm:pt modelId="{EA66EFAF-AA95-497B-81F7-9077F843DFFC}" type="parTrans" cxnId="{7F962B51-8AAC-4ABF-AA96-A925AEAA4978}">
      <dgm:prSet/>
      <dgm:spPr/>
      <dgm:t>
        <a:bodyPr/>
        <a:lstStyle/>
        <a:p>
          <a:endParaRPr lang="zh-TW" altLang="en-US"/>
        </a:p>
      </dgm:t>
    </dgm:pt>
    <dgm:pt modelId="{545DF897-84FD-463B-A5BB-B51B6482BB2E}" type="sibTrans" cxnId="{7F962B51-8AAC-4ABF-AA96-A925AEAA4978}">
      <dgm:prSet/>
      <dgm:spPr/>
      <dgm:t>
        <a:bodyPr/>
        <a:lstStyle/>
        <a:p>
          <a:endParaRPr lang="zh-TW" altLang="en-US"/>
        </a:p>
      </dgm:t>
    </dgm:pt>
    <dgm:pt modelId="{D3D5E436-5C3E-4477-AD59-DEBC7E25CB99}">
      <dgm:prSet phldrT="[文字]"/>
      <dgm:spPr>
        <a:blipFill rotWithShape="0">
          <a:blip xmlns:r="http://schemas.openxmlformats.org/officeDocument/2006/relationships" r:embed="rId3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en-US" altLang="zh-TW" dirty="0" smtClean="0"/>
            <a:t>15:30</a:t>
          </a:r>
          <a:r>
            <a:rPr lang="zh-TW" altLang="en-US" dirty="0" smtClean="0"/>
            <a:t>回教室</a:t>
          </a:r>
          <a:endParaRPr lang="zh-TW" altLang="en-US" dirty="0"/>
        </a:p>
      </dgm:t>
    </dgm:pt>
    <dgm:pt modelId="{B375DBC7-8164-40EC-A987-40ADE922205C}" type="parTrans" cxnId="{DC67AD6E-7C44-4D29-91C3-260861C0CFE4}">
      <dgm:prSet/>
      <dgm:spPr/>
      <dgm:t>
        <a:bodyPr/>
        <a:lstStyle/>
        <a:p>
          <a:endParaRPr lang="zh-TW" altLang="en-US"/>
        </a:p>
      </dgm:t>
    </dgm:pt>
    <dgm:pt modelId="{DE8AE469-492F-495C-BDA1-4269B98C1B5C}" type="sibTrans" cxnId="{DC67AD6E-7C44-4D29-91C3-260861C0CFE4}">
      <dgm:prSet/>
      <dgm:spPr/>
      <dgm:t>
        <a:bodyPr/>
        <a:lstStyle/>
        <a:p>
          <a:endParaRPr lang="zh-TW" altLang="en-US"/>
        </a:p>
      </dgm:t>
    </dgm:pt>
    <dgm:pt modelId="{377EE142-4FCC-4449-9F3A-B32A6BCA03F8}" type="pres">
      <dgm:prSet presAssocID="{180E4C49-5D0A-4E7E-90E6-6E0A362C752B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8527FECF-7F21-4E60-8BD0-C78B0B09F1DB}" type="pres">
      <dgm:prSet presAssocID="{1B72677E-55DA-49A1-9D40-7E463DBDBC88}" presName="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DF2032-F5D6-4085-8966-B03CDDAFD7A9}" type="pres">
      <dgm:prSet presAssocID="{0ECE96C1-5A8C-4918-971C-6DBC9B304725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858012EC-A040-45AA-8DE1-AA9C7E88FF44}" type="pres">
      <dgm:prSet presAssocID="{E439B345-CA72-4545-ADA0-75EF86C3A491}" presName="middleNode" presStyleCnt="0"/>
      <dgm:spPr/>
    </dgm:pt>
    <dgm:pt modelId="{8ACB4028-4CE5-4A22-8EA2-51678E09C48C}" type="pres">
      <dgm:prSet presAssocID="{E439B345-CA72-4545-ADA0-75EF86C3A491}" presName="padding" presStyleLbl="node1" presStyleIdx="0" presStyleCnt="7"/>
      <dgm:spPr/>
    </dgm:pt>
    <dgm:pt modelId="{5659C035-A76B-4DD1-8A73-BB9D1F3AB03B}" type="pres">
      <dgm:prSet presAssocID="{E439B345-CA72-4545-ADA0-75EF86C3A491}" presName="shap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5C18B5-789F-4EEF-9E51-B7D4E1DE4D81}" type="pres">
      <dgm:prSet presAssocID="{CC6864EF-3F12-4D38-B641-CA744F3B819C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F78E440C-6303-498F-AB17-1581E83EAADF}" type="pres">
      <dgm:prSet presAssocID="{11F35915-92BF-4397-BBDD-069092D4648F}" presName="middleNode" presStyleCnt="0"/>
      <dgm:spPr/>
    </dgm:pt>
    <dgm:pt modelId="{E4E4B5BA-27C4-403E-9F80-1DB4F5747B71}" type="pres">
      <dgm:prSet presAssocID="{11F35915-92BF-4397-BBDD-069092D4648F}" presName="padding" presStyleLbl="node1" presStyleIdx="1" presStyleCnt="7"/>
      <dgm:spPr/>
    </dgm:pt>
    <dgm:pt modelId="{B73243E0-57C4-4BDF-A109-4530E05FAC55}" type="pres">
      <dgm:prSet presAssocID="{11F35915-92BF-4397-BBDD-069092D4648F}" presName="shap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D51525-D9D1-47DD-86DE-36E64D3FD71E}" type="pres">
      <dgm:prSet presAssocID="{02958492-ACB5-4D3C-BAD5-BD68C6B28047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2FEEAA5C-3740-40CE-881C-27C346D4386A}" type="pres">
      <dgm:prSet presAssocID="{E03A3E7D-082C-4B71-AE3B-CCF05DD525A9}" presName="middleNode" presStyleCnt="0"/>
      <dgm:spPr/>
    </dgm:pt>
    <dgm:pt modelId="{2CFB729C-F903-4F38-B1AD-7FA734AB3C23}" type="pres">
      <dgm:prSet presAssocID="{E03A3E7D-082C-4B71-AE3B-CCF05DD525A9}" presName="padding" presStyleLbl="node1" presStyleIdx="2" presStyleCnt="7"/>
      <dgm:spPr/>
    </dgm:pt>
    <dgm:pt modelId="{AA77417E-38DF-404B-96B6-78FE99CB9BC0}" type="pres">
      <dgm:prSet presAssocID="{E03A3E7D-082C-4B71-AE3B-CCF05DD525A9}" presName="shap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4A58C9-2BA1-48A6-9745-DC2A3955C023}" type="pres">
      <dgm:prSet presAssocID="{9138C042-688A-4607-AAD9-DAB1C8A48AE2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0B07DE2C-9BEA-4253-9168-8E25FEFA4DE0}" type="pres">
      <dgm:prSet presAssocID="{609D3F1C-6C56-47A9-8551-4CB88D904152}" presName="middleNode" presStyleCnt="0"/>
      <dgm:spPr/>
    </dgm:pt>
    <dgm:pt modelId="{34BFDA51-6677-4ABD-808F-C83E7D8EE63A}" type="pres">
      <dgm:prSet presAssocID="{609D3F1C-6C56-47A9-8551-4CB88D904152}" presName="padding" presStyleLbl="node1" presStyleIdx="3" presStyleCnt="7"/>
      <dgm:spPr/>
    </dgm:pt>
    <dgm:pt modelId="{45444CF1-1147-4592-93DA-870944577EA1}" type="pres">
      <dgm:prSet presAssocID="{609D3F1C-6C56-47A9-8551-4CB88D904152}" presName="shap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513DFF-C87F-4778-A15D-F031EF6293D0}" type="pres">
      <dgm:prSet presAssocID="{9A1AC0C0-E97A-4730-9369-1208C258575F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C1883981-935B-478A-8C14-98868170DE2C}" type="pres">
      <dgm:prSet presAssocID="{517B6BE1-52DA-446D-8C96-270DD5EC6984}" presName="middleNode" presStyleCnt="0"/>
      <dgm:spPr/>
    </dgm:pt>
    <dgm:pt modelId="{D7668ECD-B12B-4A15-90AD-603B3E11F756}" type="pres">
      <dgm:prSet presAssocID="{517B6BE1-52DA-446D-8C96-270DD5EC6984}" presName="padding" presStyleLbl="node1" presStyleIdx="4" presStyleCnt="7"/>
      <dgm:spPr/>
    </dgm:pt>
    <dgm:pt modelId="{FBFC794D-C9B9-4345-A48C-B6A720F369C7}" type="pres">
      <dgm:prSet presAssocID="{517B6BE1-52DA-446D-8C96-270DD5EC6984}" presName="shap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45FFDE-2DDF-48DA-93FD-5BF4E6AFCA2B}" type="pres">
      <dgm:prSet presAssocID="{545DF897-84FD-463B-A5BB-B51B6482BB2E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D67EBD5B-7198-499C-9C4C-69211E22C452}" type="pres">
      <dgm:prSet presAssocID="{D3D5E436-5C3E-4477-AD59-DEBC7E25CB99}" presName="las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3428A1-2CB4-4BC4-841A-137571F8D47B}" srcId="{180E4C49-5D0A-4E7E-90E6-6E0A362C752B}" destId="{1B72677E-55DA-49A1-9D40-7E463DBDBC88}" srcOrd="0" destOrd="0" parTransId="{678EFBCA-9A3D-4D8F-9B16-81F9514F9226}" sibTransId="{0ECE96C1-5A8C-4918-971C-6DBC9B304725}"/>
    <dgm:cxn modelId="{A9178901-026A-470B-8F75-5DDF222029F3}" type="presOf" srcId="{D3D5E436-5C3E-4477-AD59-DEBC7E25CB99}" destId="{D67EBD5B-7198-499C-9C4C-69211E22C452}" srcOrd="0" destOrd="0" presId="urn:microsoft.com/office/officeart/2005/8/layout/bProcess2"/>
    <dgm:cxn modelId="{6548E7BB-CEA3-46B1-B2F0-429FFA5241A5}" type="presOf" srcId="{609D3F1C-6C56-47A9-8551-4CB88D904152}" destId="{45444CF1-1147-4592-93DA-870944577EA1}" srcOrd="0" destOrd="0" presId="urn:microsoft.com/office/officeart/2005/8/layout/bProcess2"/>
    <dgm:cxn modelId="{29DDE7F2-6D68-4B88-BD97-3A0C5E7A111E}" type="presOf" srcId="{E03A3E7D-082C-4B71-AE3B-CCF05DD525A9}" destId="{AA77417E-38DF-404B-96B6-78FE99CB9BC0}" srcOrd="0" destOrd="0" presId="urn:microsoft.com/office/officeart/2005/8/layout/bProcess2"/>
    <dgm:cxn modelId="{8646D9EB-1AAD-43F5-8B7B-3A13357C2E15}" type="presOf" srcId="{180E4C49-5D0A-4E7E-90E6-6E0A362C752B}" destId="{377EE142-4FCC-4449-9F3A-B32A6BCA03F8}" srcOrd="0" destOrd="0" presId="urn:microsoft.com/office/officeart/2005/8/layout/bProcess2"/>
    <dgm:cxn modelId="{7F962B51-8AAC-4ABF-AA96-A925AEAA4978}" srcId="{180E4C49-5D0A-4E7E-90E6-6E0A362C752B}" destId="{517B6BE1-52DA-446D-8C96-270DD5EC6984}" srcOrd="5" destOrd="0" parTransId="{EA66EFAF-AA95-497B-81F7-9077F843DFFC}" sibTransId="{545DF897-84FD-463B-A5BB-B51B6482BB2E}"/>
    <dgm:cxn modelId="{979AFBAA-3A35-4025-8CEB-26E3E1B05B98}" type="presOf" srcId="{1B72677E-55DA-49A1-9D40-7E463DBDBC88}" destId="{8527FECF-7F21-4E60-8BD0-C78B0B09F1DB}" srcOrd="0" destOrd="0" presId="urn:microsoft.com/office/officeart/2005/8/layout/bProcess2"/>
    <dgm:cxn modelId="{7024199C-5317-426A-99EF-6DCC0DDE0A19}" srcId="{180E4C49-5D0A-4E7E-90E6-6E0A362C752B}" destId="{E03A3E7D-082C-4B71-AE3B-CCF05DD525A9}" srcOrd="3" destOrd="0" parTransId="{34948240-CF7C-4860-AA64-604FBE810290}" sibTransId="{9138C042-688A-4607-AAD9-DAB1C8A48AE2}"/>
    <dgm:cxn modelId="{DC67AD6E-7C44-4D29-91C3-260861C0CFE4}" srcId="{180E4C49-5D0A-4E7E-90E6-6E0A362C752B}" destId="{D3D5E436-5C3E-4477-AD59-DEBC7E25CB99}" srcOrd="6" destOrd="0" parTransId="{B375DBC7-8164-40EC-A987-40ADE922205C}" sibTransId="{DE8AE469-492F-495C-BDA1-4269B98C1B5C}"/>
    <dgm:cxn modelId="{458C23D3-C007-4D1B-A547-A166376A41C5}" srcId="{180E4C49-5D0A-4E7E-90E6-6E0A362C752B}" destId="{11F35915-92BF-4397-BBDD-069092D4648F}" srcOrd="2" destOrd="0" parTransId="{54DEA513-B516-4789-8873-6D80B53F7371}" sibTransId="{02958492-ACB5-4D3C-BAD5-BD68C6B28047}"/>
    <dgm:cxn modelId="{E9FDE76C-A7DF-4290-8304-24CDF42A04EC}" srcId="{180E4C49-5D0A-4E7E-90E6-6E0A362C752B}" destId="{609D3F1C-6C56-47A9-8551-4CB88D904152}" srcOrd="4" destOrd="0" parTransId="{DDC82CC7-BBF3-4563-BA55-D6341387559E}" sibTransId="{9A1AC0C0-E97A-4730-9369-1208C258575F}"/>
    <dgm:cxn modelId="{A7259B31-2CFC-45D5-8845-C77568DAC0BF}" srcId="{180E4C49-5D0A-4E7E-90E6-6E0A362C752B}" destId="{E439B345-CA72-4545-ADA0-75EF86C3A491}" srcOrd="1" destOrd="0" parTransId="{6B28384B-9E38-44CD-8F8E-072CE30F7EAC}" sibTransId="{CC6864EF-3F12-4D38-B641-CA744F3B819C}"/>
    <dgm:cxn modelId="{B76539A9-F9A4-4EF1-8319-A2E78E67576B}" type="presOf" srcId="{0ECE96C1-5A8C-4918-971C-6DBC9B304725}" destId="{BADF2032-F5D6-4085-8966-B03CDDAFD7A9}" srcOrd="0" destOrd="0" presId="urn:microsoft.com/office/officeart/2005/8/layout/bProcess2"/>
    <dgm:cxn modelId="{467B1BD4-575D-4B43-8548-7A302C172B96}" type="presOf" srcId="{517B6BE1-52DA-446D-8C96-270DD5EC6984}" destId="{FBFC794D-C9B9-4345-A48C-B6A720F369C7}" srcOrd="0" destOrd="0" presId="urn:microsoft.com/office/officeart/2005/8/layout/bProcess2"/>
    <dgm:cxn modelId="{215A97FA-46F3-40B1-9311-E631CDF4A796}" type="presOf" srcId="{02958492-ACB5-4D3C-BAD5-BD68C6B28047}" destId="{D5D51525-D9D1-47DD-86DE-36E64D3FD71E}" srcOrd="0" destOrd="0" presId="urn:microsoft.com/office/officeart/2005/8/layout/bProcess2"/>
    <dgm:cxn modelId="{A8954F1A-A11C-4726-848C-B6BF79A52C12}" type="presOf" srcId="{9A1AC0C0-E97A-4730-9369-1208C258575F}" destId="{D1513DFF-C87F-4778-A15D-F031EF6293D0}" srcOrd="0" destOrd="0" presId="urn:microsoft.com/office/officeart/2005/8/layout/bProcess2"/>
    <dgm:cxn modelId="{1715E70C-EFBB-412A-8DE3-F4E5C66BAA20}" type="presOf" srcId="{E439B345-CA72-4545-ADA0-75EF86C3A491}" destId="{5659C035-A76B-4DD1-8A73-BB9D1F3AB03B}" srcOrd="0" destOrd="0" presId="urn:microsoft.com/office/officeart/2005/8/layout/bProcess2"/>
    <dgm:cxn modelId="{6B1E8DC2-1ED5-4EF2-8158-7BF158BD1876}" type="presOf" srcId="{CC6864EF-3F12-4D38-B641-CA744F3B819C}" destId="{D95C18B5-789F-4EEF-9E51-B7D4E1DE4D81}" srcOrd="0" destOrd="0" presId="urn:microsoft.com/office/officeart/2005/8/layout/bProcess2"/>
    <dgm:cxn modelId="{02FFF3A2-06EF-4381-8A38-75080AF5913D}" type="presOf" srcId="{11F35915-92BF-4397-BBDD-069092D4648F}" destId="{B73243E0-57C4-4BDF-A109-4530E05FAC55}" srcOrd="0" destOrd="0" presId="urn:microsoft.com/office/officeart/2005/8/layout/bProcess2"/>
    <dgm:cxn modelId="{05C1D5BE-A596-49F4-BAF4-C781C3334DEF}" type="presOf" srcId="{9138C042-688A-4607-AAD9-DAB1C8A48AE2}" destId="{F34A58C9-2BA1-48A6-9745-DC2A3955C023}" srcOrd="0" destOrd="0" presId="urn:microsoft.com/office/officeart/2005/8/layout/bProcess2"/>
    <dgm:cxn modelId="{C2D9E71B-7438-4008-9C56-875E33455FD7}" type="presOf" srcId="{545DF897-84FD-463B-A5BB-B51B6482BB2E}" destId="{C445FFDE-2DDF-48DA-93FD-5BF4E6AFCA2B}" srcOrd="0" destOrd="0" presId="urn:microsoft.com/office/officeart/2005/8/layout/bProcess2"/>
    <dgm:cxn modelId="{57D57165-58A3-4590-9DF5-C003AD29C7EB}" type="presParOf" srcId="{377EE142-4FCC-4449-9F3A-B32A6BCA03F8}" destId="{8527FECF-7F21-4E60-8BD0-C78B0B09F1DB}" srcOrd="0" destOrd="0" presId="urn:microsoft.com/office/officeart/2005/8/layout/bProcess2"/>
    <dgm:cxn modelId="{493A92EC-C0DA-46D3-B62F-E8235C7A2037}" type="presParOf" srcId="{377EE142-4FCC-4449-9F3A-B32A6BCA03F8}" destId="{BADF2032-F5D6-4085-8966-B03CDDAFD7A9}" srcOrd="1" destOrd="0" presId="urn:microsoft.com/office/officeart/2005/8/layout/bProcess2"/>
    <dgm:cxn modelId="{3492E5A2-FB0C-4C1D-8C50-EA35D971453B}" type="presParOf" srcId="{377EE142-4FCC-4449-9F3A-B32A6BCA03F8}" destId="{858012EC-A040-45AA-8DE1-AA9C7E88FF44}" srcOrd="2" destOrd="0" presId="urn:microsoft.com/office/officeart/2005/8/layout/bProcess2"/>
    <dgm:cxn modelId="{965C01A9-83EB-41D0-BB6C-5D259D8F2FD2}" type="presParOf" srcId="{858012EC-A040-45AA-8DE1-AA9C7E88FF44}" destId="{8ACB4028-4CE5-4A22-8EA2-51678E09C48C}" srcOrd="0" destOrd="0" presId="urn:microsoft.com/office/officeart/2005/8/layout/bProcess2"/>
    <dgm:cxn modelId="{13E4100F-6215-4CAC-B67A-E65327AF8414}" type="presParOf" srcId="{858012EC-A040-45AA-8DE1-AA9C7E88FF44}" destId="{5659C035-A76B-4DD1-8A73-BB9D1F3AB03B}" srcOrd="1" destOrd="0" presId="urn:microsoft.com/office/officeart/2005/8/layout/bProcess2"/>
    <dgm:cxn modelId="{60EDE6C0-C5E0-442E-8BA4-F0399E8410A5}" type="presParOf" srcId="{377EE142-4FCC-4449-9F3A-B32A6BCA03F8}" destId="{D95C18B5-789F-4EEF-9E51-B7D4E1DE4D81}" srcOrd="3" destOrd="0" presId="urn:microsoft.com/office/officeart/2005/8/layout/bProcess2"/>
    <dgm:cxn modelId="{6F5F74AB-7947-4877-9890-6D181CB0DF1D}" type="presParOf" srcId="{377EE142-4FCC-4449-9F3A-B32A6BCA03F8}" destId="{F78E440C-6303-498F-AB17-1581E83EAADF}" srcOrd="4" destOrd="0" presId="urn:microsoft.com/office/officeart/2005/8/layout/bProcess2"/>
    <dgm:cxn modelId="{4F54C5C0-0C03-467A-9EDC-D5F25D59E0B8}" type="presParOf" srcId="{F78E440C-6303-498F-AB17-1581E83EAADF}" destId="{E4E4B5BA-27C4-403E-9F80-1DB4F5747B71}" srcOrd="0" destOrd="0" presId="urn:microsoft.com/office/officeart/2005/8/layout/bProcess2"/>
    <dgm:cxn modelId="{19960E6B-510C-410C-9BD5-6AD79BD93A2B}" type="presParOf" srcId="{F78E440C-6303-498F-AB17-1581E83EAADF}" destId="{B73243E0-57C4-4BDF-A109-4530E05FAC55}" srcOrd="1" destOrd="0" presId="urn:microsoft.com/office/officeart/2005/8/layout/bProcess2"/>
    <dgm:cxn modelId="{0077153C-D2A4-4DE3-8176-3C7269B79C0D}" type="presParOf" srcId="{377EE142-4FCC-4449-9F3A-B32A6BCA03F8}" destId="{D5D51525-D9D1-47DD-86DE-36E64D3FD71E}" srcOrd="5" destOrd="0" presId="urn:microsoft.com/office/officeart/2005/8/layout/bProcess2"/>
    <dgm:cxn modelId="{6E367B47-1B4C-4490-8386-0F0A0255C9F4}" type="presParOf" srcId="{377EE142-4FCC-4449-9F3A-B32A6BCA03F8}" destId="{2FEEAA5C-3740-40CE-881C-27C346D4386A}" srcOrd="6" destOrd="0" presId="urn:microsoft.com/office/officeart/2005/8/layout/bProcess2"/>
    <dgm:cxn modelId="{8933E17F-DC1A-43D4-BBDC-D051E04BE485}" type="presParOf" srcId="{2FEEAA5C-3740-40CE-881C-27C346D4386A}" destId="{2CFB729C-F903-4F38-B1AD-7FA734AB3C23}" srcOrd="0" destOrd="0" presId="urn:microsoft.com/office/officeart/2005/8/layout/bProcess2"/>
    <dgm:cxn modelId="{BB461F9B-80D4-4899-BF87-F71FAD1645B8}" type="presParOf" srcId="{2FEEAA5C-3740-40CE-881C-27C346D4386A}" destId="{AA77417E-38DF-404B-96B6-78FE99CB9BC0}" srcOrd="1" destOrd="0" presId="urn:microsoft.com/office/officeart/2005/8/layout/bProcess2"/>
    <dgm:cxn modelId="{A5881773-ED6B-4D37-B6C4-1B661DA92279}" type="presParOf" srcId="{377EE142-4FCC-4449-9F3A-B32A6BCA03F8}" destId="{F34A58C9-2BA1-48A6-9745-DC2A3955C023}" srcOrd="7" destOrd="0" presId="urn:microsoft.com/office/officeart/2005/8/layout/bProcess2"/>
    <dgm:cxn modelId="{7480926E-19C0-43C8-BB9A-A33A66E8083C}" type="presParOf" srcId="{377EE142-4FCC-4449-9F3A-B32A6BCA03F8}" destId="{0B07DE2C-9BEA-4253-9168-8E25FEFA4DE0}" srcOrd="8" destOrd="0" presId="urn:microsoft.com/office/officeart/2005/8/layout/bProcess2"/>
    <dgm:cxn modelId="{8F29DA24-CD40-4FE0-ACA8-36BBFDBA880B}" type="presParOf" srcId="{0B07DE2C-9BEA-4253-9168-8E25FEFA4DE0}" destId="{34BFDA51-6677-4ABD-808F-C83E7D8EE63A}" srcOrd="0" destOrd="0" presId="urn:microsoft.com/office/officeart/2005/8/layout/bProcess2"/>
    <dgm:cxn modelId="{41FFD4A2-5CE5-4BDB-A4BA-44C1B6D10D8C}" type="presParOf" srcId="{0B07DE2C-9BEA-4253-9168-8E25FEFA4DE0}" destId="{45444CF1-1147-4592-93DA-870944577EA1}" srcOrd="1" destOrd="0" presId="urn:microsoft.com/office/officeart/2005/8/layout/bProcess2"/>
    <dgm:cxn modelId="{EDCC06ED-8DF5-43AD-9B0E-B12ED233B574}" type="presParOf" srcId="{377EE142-4FCC-4449-9F3A-B32A6BCA03F8}" destId="{D1513DFF-C87F-4778-A15D-F031EF6293D0}" srcOrd="9" destOrd="0" presId="urn:microsoft.com/office/officeart/2005/8/layout/bProcess2"/>
    <dgm:cxn modelId="{93623B10-6919-43FB-9302-2616E1F29BED}" type="presParOf" srcId="{377EE142-4FCC-4449-9F3A-B32A6BCA03F8}" destId="{C1883981-935B-478A-8C14-98868170DE2C}" srcOrd="10" destOrd="0" presId="urn:microsoft.com/office/officeart/2005/8/layout/bProcess2"/>
    <dgm:cxn modelId="{20EEBFF5-65F2-4DB8-B4E1-4FB5A99AF57D}" type="presParOf" srcId="{C1883981-935B-478A-8C14-98868170DE2C}" destId="{D7668ECD-B12B-4A15-90AD-603B3E11F756}" srcOrd="0" destOrd="0" presId="urn:microsoft.com/office/officeart/2005/8/layout/bProcess2"/>
    <dgm:cxn modelId="{09C8748C-9366-4D56-A06D-C20C4BCD227B}" type="presParOf" srcId="{C1883981-935B-478A-8C14-98868170DE2C}" destId="{FBFC794D-C9B9-4345-A48C-B6A720F369C7}" srcOrd="1" destOrd="0" presId="urn:microsoft.com/office/officeart/2005/8/layout/bProcess2"/>
    <dgm:cxn modelId="{F2F59EAE-4067-469A-B02C-162623BBA1E3}" type="presParOf" srcId="{377EE142-4FCC-4449-9F3A-B32A6BCA03F8}" destId="{C445FFDE-2DDF-48DA-93FD-5BF4E6AFCA2B}" srcOrd="11" destOrd="0" presId="urn:microsoft.com/office/officeart/2005/8/layout/bProcess2"/>
    <dgm:cxn modelId="{9C762892-D8F0-46F4-ACE1-92B6EAB6F490}" type="presParOf" srcId="{377EE142-4FCC-4449-9F3A-B32A6BCA03F8}" destId="{D67EBD5B-7198-499C-9C4C-69211E22C452}" srcOrd="1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7FECF-7F21-4E60-8BD0-C78B0B09F1DB}">
      <dsp:nvSpPr>
        <dsp:cNvPr id="0" name=""/>
        <dsp:cNvSpPr/>
      </dsp:nvSpPr>
      <dsp:spPr>
        <a:xfrm>
          <a:off x="167515" y="729"/>
          <a:ext cx="1851012" cy="185101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9:00</a:t>
          </a:r>
          <a:r>
            <a:rPr lang="zh-TW" altLang="en-US" sz="3200" kern="1200" dirty="0" smtClean="0"/>
            <a:t>進場</a:t>
          </a:r>
          <a:endParaRPr lang="zh-TW" altLang="en-US" sz="3200" kern="1200" dirty="0"/>
        </a:p>
      </dsp:txBody>
      <dsp:txXfrm>
        <a:off x="438589" y="271803"/>
        <a:ext cx="1308864" cy="1308864"/>
      </dsp:txXfrm>
    </dsp:sp>
    <dsp:sp modelId="{BADF2032-F5D6-4085-8966-B03CDDAFD7A9}">
      <dsp:nvSpPr>
        <dsp:cNvPr id="0" name=""/>
        <dsp:cNvSpPr/>
      </dsp:nvSpPr>
      <dsp:spPr>
        <a:xfrm rot="10800000">
          <a:off x="769094" y="2090753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59C035-A76B-4DD1-8A73-BB9D1F3AB03B}">
      <dsp:nvSpPr>
        <dsp:cNvPr id="0" name=""/>
        <dsp:cNvSpPr/>
      </dsp:nvSpPr>
      <dsp:spPr>
        <a:xfrm>
          <a:off x="475708" y="2807789"/>
          <a:ext cx="1234625" cy="1234625"/>
        </a:xfrm>
        <a:prstGeom prst="ellipse">
          <a:avLst/>
        </a:prstGeom>
        <a:gradFill rotWithShape="0">
          <a:gsLst>
            <a:gs pos="68000">
              <a:srgbClr val="DCABEF"/>
            </a:gs>
            <a:gs pos="1000">
              <a:schemeClr val="accent1">
                <a:lumMod val="5000"/>
                <a:lumOff val="95000"/>
              </a:schemeClr>
            </a:gs>
            <a:gs pos="21000">
              <a:schemeClr val="accent1">
                <a:lumMod val="45000"/>
                <a:lumOff val="55000"/>
              </a:schemeClr>
            </a:gs>
            <a:gs pos="16000">
              <a:schemeClr val="accent6">
                <a:lumMod val="20000"/>
                <a:lumOff val="80000"/>
              </a:schemeClr>
            </a:gs>
            <a:gs pos="95000">
              <a:srgbClr val="FFCCFF"/>
            </a:gs>
          </a:gsLst>
          <a:lin ang="5400000" scaled="1"/>
        </a:gradFill>
        <a:ln>
          <a:noFill/>
        </a:ln>
        <a:effectLst>
          <a:glow rad="101600">
            <a:srgbClr val="FFCCFF">
              <a:alpha val="60000"/>
            </a:srgbClr>
          </a:glow>
          <a:softEdge rad="12700"/>
        </a:effectLst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幸福碰碰車</a:t>
          </a:r>
          <a:endParaRPr lang="zh-TW" altLang="en-US" sz="2100" kern="1200" dirty="0"/>
        </a:p>
      </dsp:txBody>
      <dsp:txXfrm>
        <a:off x="656515" y="2988596"/>
        <a:ext cx="873011" cy="873011"/>
      </dsp:txXfrm>
    </dsp:sp>
    <dsp:sp modelId="{D95C18B5-789F-4EEF-9E51-B7D4E1DE4D81}">
      <dsp:nvSpPr>
        <dsp:cNvPr id="0" name=""/>
        <dsp:cNvSpPr/>
      </dsp:nvSpPr>
      <dsp:spPr>
        <a:xfrm rot="5400000">
          <a:off x="2171694" y="3171749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3243E0-57C4-4BDF-A109-4530E05FAC55}">
      <dsp:nvSpPr>
        <dsp:cNvPr id="0" name=""/>
        <dsp:cNvSpPr/>
      </dsp:nvSpPr>
      <dsp:spPr>
        <a:xfrm>
          <a:off x="3252227" y="2807789"/>
          <a:ext cx="1234625" cy="1234625"/>
        </a:xfrm>
        <a:prstGeom prst="ellipse">
          <a:avLst/>
        </a:prstGeom>
        <a:solidFill>
          <a:srgbClr val="A587A6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轉轉咖啡杯</a:t>
          </a:r>
          <a:endParaRPr lang="zh-TW" altLang="en-US" sz="2100" kern="1200" dirty="0"/>
        </a:p>
      </dsp:txBody>
      <dsp:txXfrm>
        <a:off x="3433034" y="2988596"/>
        <a:ext cx="873011" cy="873011"/>
      </dsp:txXfrm>
    </dsp:sp>
    <dsp:sp modelId="{D5D51525-D9D1-47DD-86DE-36E64D3FD71E}">
      <dsp:nvSpPr>
        <dsp:cNvPr id="0" name=""/>
        <dsp:cNvSpPr/>
      </dsp:nvSpPr>
      <dsp:spPr>
        <a:xfrm>
          <a:off x="3545613" y="1907975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7417E-38DF-404B-96B6-78FE99CB9BC0}">
      <dsp:nvSpPr>
        <dsp:cNvPr id="0" name=""/>
        <dsp:cNvSpPr/>
      </dsp:nvSpPr>
      <dsp:spPr>
        <a:xfrm>
          <a:off x="3252227" y="308922"/>
          <a:ext cx="1234625" cy="1234625"/>
        </a:xfrm>
        <a:prstGeom prst="ellipse">
          <a:avLst/>
        </a:prstGeom>
        <a:gradFill rotWithShape="1">
          <a:gsLst>
            <a:gs pos="0">
              <a:schemeClr val="accent2">
                <a:tint val="67000"/>
                <a:satMod val="105000"/>
                <a:lumMod val="110000"/>
              </a:schemeClr>
            </a:gs>
            <a:gs pos="50000">
              <a:schemeClr val="accent2">
                <a:tint val="73000"/>
                <a:satMod val="103000"/>
                <a:lumMod val="105000"/>
              </a:schemeClr>
            </a:gs>
            <a:gs pos="100000">
              <a:schemeClr val="accent2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巡戈飛椅</a:t>
          </a:r>
          <a:endParaRPr lang="zh-TW" altLang="en-US" sz="2100" kern="1200" dirty="0"/>
        </a:p>
      </dsp:txBody>
      <dsp:txXfrm>
        <a:off x="3433034" y="489729"/>
        <a:ext cx="873011" cy="873011"/>
      </dsp:txXfrm>
    </dsp:sp>
    <dsp:sp modelId="{F34A58C9-2BA1-48A6-9745-DC2A3955C023}">
      <dsp:nvSpPr>
        <dsp:cNvPr id="0" name=""/>
        <dsp:cNvSpPr/>
      </dsp:nvSpPr>
      <dsp:spPr>
        <a:xfrm rot="5400000">
          <a:off x="4948213" y="672882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44CF1-1147-4592-93DA-870944577EA1}">
      <dsp:nvSpPr>
        <dsp:cNvPr id="0" name=""/>
        <dsp:cNvSpPr/>
      </dsp:nvSpPr>
      <dsp:spPr>
        <a:xfrm>
          <a:off x="6028746" y="308922"/>
          <a:ext cx="1234625" cy="1234625"/>
        </a:xfrm>
        <a:prstGeom prst="ellipse">
          <a:avLst/>
        </a:prstGeom>
        <a:blipFill rotWithShape="0">
          <a:blip xmlns:r="http://schemas.openxmlformats.org/officeDocument/2006/relationships" r:embed="rId2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/>
            <a:t>11:30</a:t>
          </a:r>
          <a:r>
            <a:rPr lang="zh-TW" altLang="en-US" sz="2100" kern="1200" dirty="0" smtClean="0"/>
            <a:t>吃午餐</a:t>
          </a:r>
          <a:endParaRPr lang="zh-TW" altLang="en-US" sz="2100" kern="1200" dirty="0"/>
        </a:p>
      </dsp:txBody>
      <dsp:txXfrm>
        <a:off x="6209553" y="489729"/>
        <a:ext cx="873011" cy="873011"/>
      </dsp:txXfrm>
    </dsp:sp>
    <dsp:sp modelId="{D1513DFF-C87F-4778-A15D-F031EF6293D0}">
      <dsp:nvSpPr>
        <dsp:cNvPr id="0" name=""/>
        <dsp:cNvSpPr/>
      </dsp:nvSpPr>
      <dsp:spPr>
        <a:xfrm rot="10800000">
          <a:off x="6322132" y="1936656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C794D-C9B9-4345-A48C-B6A720F369C7}">
      <dsp:nvSpPr>
        <dsp:cNvPr id="0" name=""/>
        <dsp:cNvSpPr/>
      </dsp:nvSpPr>
      <dsp:spPr>
        <a:xfrm>
          <a:off x="6028746" y="2807789"/>
          <a:ext cx="1234625" cy="1234625"/>
        </a:xfrm>
        <a:prstGeom prst="ellipse">
          <a:avLst/>
        </a:prstGeom>
        <a:solidFill>
          <a:srgbClr val="FFCCFF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/>
            <a:t>氣墊船</a:t>
          </a:r>
          <a:endParaRPr lang="zh-TW" altLang="en-US" sz="2100" kern="1200" dirty="0"/>
        </a:p>
      </dsp:txBody>
      <dsp:txXfrm>
        <a:off x="6209553" y="2988596"/>
        <a:ext cx="873011" cy="873011"/>
      </dsp:txXfrm>
    </dsp:sp>
    <dsp:sp modelId="{C445FFDE-2DDF-48DA-93FD-5BF4E6AFCA2B}">
      <dsp:nvSpPr>
        <dsp:cNvPr id="0" name=""/>
        <dsp:cNvSpPr/>
      </dsp:nvSpPr>
      <dsp:spPr>
        <a:xfrm rot="5400000">
          <a:off x="7570635" y="3171749"/>
          <a:ext cx="647854" cy="506705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7EBD5B-7198-499C-9C4C-69211E22C452}">
      <dsp:nvSpPr>
        <dsp:cNvPr id="0" name=""/>
        <dsp:cNvSpPr/>
      </dsp:nvSpPr>
      <dsp:spPr>
        <a:xfrm>
          <a:off x="8497072" y="2499596"/>
          <a:ext cx="1851012" cy="1851012"/>
        </a:xfrm>
        <a:prstGeom prst="ellipse">
          <a:avLst/>
        </a:prstGeom>
        <a:blipFill rotWithShape="0">
          <a:blip xmlns:r="http://schemas.openxmlformats.org/officeDocument/2006/relationships" r:embed="rId3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15:30</a:t>
          </a:r>
          <a:r>
            <a:rPr lang="zh-TW" altLang="en-US" sz="3200" kern="1200" dirty="0" smtClean="0"/>
            <a:t>回教室</a:t>
          </a:r>
          <a:endParaRPr lang="zh-TW" altLang="en-US" sz="3200" kern="1200" dirty="0"/>
        </a:p>
      </dsp:txBody>
      <dsp:txXfrm>
        <a:off x="8768146" y="2770670"/>
        <a:ext cx="1308864" cy="1308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8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54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830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7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12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31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83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11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54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02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38500">
              <a:srgbClr val="66CCFF"/>
            </a:gs>
            <a:gs pos="0">
              <a:srgbClr val="A587A6"/>
            </a:gs>
            <a:gs pos="100000">
              <a:srgbClr val="FF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535090-6EB6-4A6C-A283-EE7D93E9C57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7BCA-97FD-43AF-90C7-16BC9F456B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1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兒童新樂園一日遊</a:t>
            </a:r>
            <a:endParaRPr lang="zh-TW" altLang="en-US" dirty="0">
              <a:solidFill>
                <a:srgbClr val="FFCC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57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rgbClr val="66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行程規劃  </a:t>
            </a:r>
            <a:endParaRPr lang="zh-TW" altLang="en-US" sz="5400" dirty="0">
              <a:solidFill>
                <a:srgbClr val="66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411493"/>
              </p:ext>
            </p:extLst>
          </p:nvPr>
        </p:nvGraphicFramePr>
        <p:xfrm>
          <a:off x="844550" y="182880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864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solidFill>
                  <a:srgbClr val="66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0007101"/>
              </p:ext>
            </p:extLst>
          </p:nvPr>
        </p:nvGraphicFramePr>
        <p:xfrm>
          <a:off x="744577" y="1894114"/>
          <a:ext cx="10829113" cy="4023359"/>
        </p:xfrm>
        <a:graphic>
          <a:graphicData uri="http://schemas.openxmlformats.org/drawingml/2006/table">
            <a:tbl>
              <a:tblPr/>
              <a:tblGrid>
                <a:gridCol w="1624367">
                  <a:extLst>
                    <a:ext uri="{9D8B030D-6E8A-4147-A177-3AD203B41FA5}">
                      <a16:colId xmlns:a16="http://schemas.microsoft.com/office/drawing/2014/main" val="3683423867"/>
                    </a:ext>
                  </a:extLst>
                </a:gridCol>
                <a:gridCol w="1624367">
                  <a:extLst>
                    <a:ext uri="{9D8B030D-6E8A-4147-A177-3AD203B41FA5}">
                      <a16:colId xmlns:a16="http://schemas.microsoft.com/office/drawing/2014/main" val="373276040"/>
                    </a:ext>
                  </a:extLst>
                </a:gridCol>
                <a:gridCol w="1624367">
                  <a:extLst>
                    <a:ext uri="{9D8B030D-6E8A-4147-A177-3AD203B41FA5}">
                      <a16:colId xmlns:a16="http://schemas.microsoft.com/office/drawing/2014/main" val="4262568058"/>
                    </a:ext>
                  </a:extLst>
                </a:gridCol>
                <a:gridCol w="1624367">
                  <a:extLst>
                    <a:ext uri="{9D8B030D-6E8A-4147-A177-3AD203B41FA5}">
                      <a16:colId xmlns:a16="http://schemas.microsoft.com/office/drawing/2014/main" val="3924008041"/>
                    </a:ext>
                  </a:extLst>
                </a:gridCol>
                <a:gridCol w="1624367">
                  <a:extLst>
                    <a:ext uri="{9D8B030D-6E8A-4147-A177-3AD203B41FA5}">
                      <a16:colId xmlns:a16="http://schemas.microsoft.com/office/drawing/2014/main" val="3347397441"/>
                    </a:ext>
                  </a:extLst>
                </a:gridCol>
                <a:gridCol w="1624367">
                  <a:extLst>
                    <a:ext uri="{9D8B030D-6E8A-4147-A177-3AD203B41FA5}">
                      <a16:colId xmlns:a16="http://schemas.microsoft.com/office/drawing/2014/main" val="2300535648"/>
                    </a:ext>
                  </a:extLst>
                </a:gridCol>
                <a:gridCol w="1082911">
                  <a:extLst>
                    <a:ext uri="{9D8B030D-6E8A-4147-A177-3AD203B41FA5}">
                      <a16:colId xmlns:a16="http://schemas.microsoft.com/office/drawing/2014/main" val="2459995437"/>
                    </a:ext>
                  </a:extLst>
                </a:gridCol>
              </a:tblGrid>
              <a:tr h="75764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600687"/>
                  </a:ext>
                </a:extLst>
              </a:tr>
              <a:tr h="188105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694471"/>
                  </a:ext>
                </a:extLst>
              </a:tr>
              <a:tr h="138466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429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56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38999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DCABE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幸福碰碰車</a:t>
            </a:r>
            <a:endParaRPr lang="zh-TW" altLang="en-US" dirty="0">
              <a:solidFill>
                <a:srgbClr val="DCABEF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62991"/>
            <a:ext cx="5648627" cy="4236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809518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8674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DCABE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星際小</a:t>
            </a:r>
            <a:r>
              <a:rPr lang="zh-TW" altLang="en-US" dirty="0">
                <a:solidFill>
                  <a:srgbClr val="DCABEF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飛碟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1" name="Picture 3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924" y="1149531"/>
            <a:ext cx="6147133" cy="4610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4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6411" y="2025559"/>
            <a:ext cx="7801429" cy="438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227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solidFill>
                  <a:srgbClr val="66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696599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61</TotalTime>
  <Words>193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文鼎中特廣告體</vt:lpstr>
      <vt:lpstr>文鼎特圓</vt:lpstr>
      <vt:lpstr>文鼎甜妞體P</vt:lpstr>
      <vt:lpstr>新細明體</vt:lpstr>
      <vt:lpstr>Calibri</vt:lpstr>
      <vt:lpstr>Calibri Light</vt:lpstr>
      <vt:lpstr>Wingdings 2</vt:lpstr>
      <vt:lpstr>HDOfficeLightV0</vt:lpstr>
      <vt:lpstr>兒童新樂園一日遊</vt:lpstr>
      <vt:lpstr>行程規劃  </vt:lpstr>
      <vt:lpstr>票價</vt:lpstr>
      <vt:lpstr>幸福碰碰車</vt:lpstr>
      <vt:lpstr>星際小飛碟</vt:lpstr>
      <vt:lpstr>兒童新樂園簡介-精華篇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2022-01-03T02:46:14Z</dcterms:created>
  <dcterms:modified xsi:type="dcterms:W3CDTF">2022-01-18T01:07:45Z</dcterms:modified>
</cp:coreProperties>
</file>