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CC"/>
    <a:srgbClr val="FECE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945523-4AF9-4AAF-B9CE-008D74267A19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9410F4A-27A0-48BA-9881-2B3ECFF7A067}">
      <dgm:prSet phldrT="[文字]"/>
      <dgm:spPr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8900000" scaled="1"/>
          <a:tileRect/>
        </a:gradFill>
      </dgm:spPr>
      <dgm:t>
        <a:bodyPr/>
        <a:lstStyle/>
        <a:p>
          <a:r>
            <a:rPr lang="en-US" altLang="zh-TW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8:30</a:t>
          </a:r>
          <a:r>
            <a:rPr lang="zh-TW" altLang="en-US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上車</a:t>
          </a:r>
          <a:endParaRPr lang="zh-TW" altLang="en-US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994C7CE5-6EA7-465C-8AFC-7B8AF7521FAE}" type="parTrans" cxnId="{DAECAEB4-0C32-4A5C-968B-CF2365D083C8}">
      <dgm:prSet/>
      <dgm:spPr/>
      <dgm:t>
        <a:bodyPr/>
        <a:lstStyle/>
        <a:p>
          <a:endParaRPr lang="zh-TW" altLang="en-US"/>
        </a:p>
      </dgm:t>
    </dgm:pt>
    <dgm:pt modelId="{B19CF493-87B0-41E0-B785-28C27AB37784}" type="sibTrans" cxnId="{DAECAEB4-0C32-4A5C-968B-CF2365D083C8}">
      <dgm:prSet/>
      <dgm:spPr/>
      <dgm:t>
        <a:bodyPr/>
        <a:lstStyle/>
        <a:p>
          <a:endParaRPr lang="zh-TW" altLang="en-US"/>
        </a:p>
      </dgm:t>
    </dgm:pt>
    <dgm:pt modelId="{59C857CD-F15A-4AEE-884F-A9C83C197BF0}">
      <dgm:prSet phldrT="[文字]" custT="1"/>
      <dgm:spPr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zh-TW" altLang="en-US" sz="28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幸福碰碰車</a:t>
          </a:r>
          <a:endParaRPr lang="zh-TW" altLang="en-US" sz="2800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B341D5C5-1A83-438F-B397-DA0DB5C57931}" type="parTrans" cxnId="{3BDED055-B476-46BE-A6D0-C00C6E219A1C}">
      <dgm:prSet/>
      <dgm:spPr/>
      <dgm:t>
        <a:bodyPr/>
        <a:lstStyle/>
        <a:p>
          <a:endParaRPr lang="zh-TW" altLang="en-US"/>
        </a:p>
      </dgm:t>
    </dgm:pt>
    <dgm:pt modelId="{BEF794B7-A41C-4D65-9576-899B703C557D}" type="sibTrans" cxnId="{3BDED055-B476-46BE-A6D0-C00C6E219A1C}">
      <dgm:prSet/>
      <dgm:spPr/>
      <dgm:t>
        <a:bodyPr/>
        <a:lstStyle/>
        <a:p>
          <a:endParaRPr lang="zh-TW" altLang="en-US"/>
        </a:p>
      </dgm:t>
    </dgm:pt>
    <dgm:pt modelId="{C9A0FDC5-FCDE-4D52-B5EA-2C8CEB8CDEBC}">
      <dgm:prSet phldrT="[文字]" custT="1"/>
      <dgm:spPr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zh-TW" altLang="en-US" sz="20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魔法星際飛車</a:t>
          </a:r>
          <a:endParaRPr lang="zh-TW" altLang="en-US" sz="2000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DE3A6B30-B056-4C65-97C9-B820F3A99414}" type="parTrans" cxnId="{F8B6EFB8-24CF-4BAB-8E6E-8724BCACEB59}">
      <dgm:prSet/>
      <dgm:spPr/>
      <dgm:t>
        <a:bodyPr/>
        <a:lstStyle/>
        <a:p>
          <a:endParaRPr lang="zh-TW" altLang="en-US"/>
        </a:p>
      </dgm:t>
    </dgm:pt>
    <dgm:pt modelId="{F52D6CA2-4287-4318-9428-D9DB6438C28F}" type="sibTrans" cxnId="{F8B6EFB8-24CF-4BAB-8E6E-8724BCACEB59}">
      <dgm:prSet/>
      <dgm:spPr/>
      <dgm:t>
        <a:bodyPr/>
        <a:lstStyle/>
        <a:p>
          <a:endParaRPr lang="zh-TW" altLang="en-US"/>
        </a:p>
      </dgm:t>
    </dgm:pt>
    <dgm:pt modelId="{FB8A70D4-E91C-4648-8296-B1F064A8C38A}">
      <dgm:prSet phldrT="[文字]" custT="1"/>
      <dgm:spPr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zh-TW" altLang="en-US" sz="28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幸福碰碰船</a:t>
          </a:r>
          <a:endParaRPr lang="zh-TW" altLang="en-US" sz="2800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3A6EF1C8-A1C4-43A4-B356-061F51DD64E6}" type="parTrans" cxnId="{4DAEC1B4-5659-40EC-A1B1-C2960F69D8FE}">
      <dgm:prSet/>
      <dgm:spPr/>
      <dgm:t>
        <a:bodyPr/>
        <a:lstStyle/>
        <a:p>
          <a:endParaRPr lang="zh-TW" altLang="en-US"/>
        </a:p>
      </dgm:t>
    </dgm:pt>
    <dgm:pt modelId="{626BC8CA-D407-4A09-BEF8-302D51494E82}" type="sibTrans" cxnId="{4DAEC1B4-5659-40EC-A1B1-C2960F69D8FE}">
      <dgm:prSet/>
      <dgm:spPr/>
      <dgm:t>
        <a:bodyPr/>
        <a:lstStyle/>
        <a:p>
          <a:endParaRPr lang="zh-TW" altLang="en-US"/>
        </a:p>
      </dgm:t>
    </dgm:pt>
    <dgm:pt modelId="{D6ED2CF3-6323-40F9-ABAA-CAEC84530E16}">
      <dgm:prSet phldrT="[文字]"/>
      <dgm:spPr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en-US" altLang="zh-TW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12:00</a:t>
          </a:r>
          <a:r>
            <a:rPr lang="zh-TW" altLang="en-US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午餐</a:t>
          </a:r>
          <a:endParaRPr lang="zh-TW" altLang="en-US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F3278C0F-490B-44ED-B4BC-8B22C1038573}" type="parTrans" cxnId="{F63D7B40-FBB9-49FF-ABFA-1D5428EF4445}">
      <dgm:prSet/>
      <dgm:spPr/>
      <dgm:t>
        <a:bodyPr/>
        <a:lstStyle/>
        <a:p>
          <a:endParaRPr lang="zh-TW" altLang="en-US"/>
        </a:p>
      </dgm:t>
    </dgm:pt>
    <dgm:pt modelId="{87C41CBA-4618-4739-A730-8B2D3CBA6234}" type="sibTrans" cxnId="{F63D7B40-FBB9-49FF-ABFA-1D5428EF4445}">
      <dgm:prSet/>
      <dgm:spPr/>
      <dgm:t>
        <a:bodyPr/>
        <a:lstStyle/>
        <a:p>
          <a:endParaRPr lang="zh-TW" altLang="en-US"/>
        </a:p>
      </dgm:t>
    </dgm:pt>
    <dgm:pt modelId="{9E653D63-F799-4E45-A1A2-3303CEF8580B}">
      <dgm:prSet phldrT="[文字]" custT="1"/>
      <dgm:spPr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2800" b="0" i="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宇宙迴旋</a:t>
          </a:r>
          <a:endParaRPr lang="zh-TW" altLang="en-US" sz="2800" dirty="0" smtClean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40358236-EE96-4836-B04B-0A6A929780C9}" type="parTrans" cxnId="{C79781BA-C99E-4B61-8D7D-7E6B5F6A0476}">
      <dgm:prSet/>
      <dgm:spPr/>
      <dgm:t>
        <a:bodyPr/>
        <a:lstStyle/>
        <a:p>
          <a:endParaRPr lang="zh-TW" altLang="en-US"/>
        </a:p>
      </dgm:t>
    </dgm:pt>
    <dgm:pt modelId="{9AAAF950-B7E2-4CF8-B61B-3981081EAA4F}" type="sibTrans" cxnId="{C79781BA-C99E-4B61-8D7D-7E6B5F6A0476}">
      <dgm:prSet/>
      <dgm:spPr/>
      <dgm:t>
        <a:bodyPr/>
        <a:lstStyle/>
        <a:p>
          <a:endParaRPr lang="zh-TW" altLang="en-US"/>
        </a:p>
      </dgm:t>
    </dgm:pt>
    <dgm:pt modelId="{8F2B0350-5EF2-402A-8D21-9895E5F8F16C}">
      <dgm:prSet phldrT="[文字]" custT="1"/>
      <dgm:spPr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zh-TW" altLang="en-US" sz="28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轉轉咖啡杯</a:t>
          </a:r>
          <a:endParaRPr lang="zh-TW" altLang="en-US" sz="2800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D64600DD-123C-4EC4-8F10-EE332E028F5A}" type="parTrans" cxnId="{BAB09B1F-343F-4388-AA9F-3BC7322E73C1}">
      <dgm:prSet/>
      <dgm:spPr/>
      <dgm:t>
        <a:bodyPr/>
        <a:lstStyle/>
        <a:p>
          <a:endParaRPr lang="zh-TW" altLang="en-US"/>
        </a:p>
      </dgm:t>
    </dgm:pt>
    <dgm:pt modelId="{26F13834-FA84-4069-AAF7-2D252AE31FE6}" type="sibTrans" cxnId="{BAB09B1F-343F-4388-AA9F-3BC7322E73C1}">
      <dgm:prSet/>
      <dgm:spPr/>
      <dgm:t>
        <a:bodyPr/>
        <a:lstStyle/>
        <a:p>
          <a:endParaRPr lang="zh-TW" altLang="en-US"/>
        </a:p>
      </dgm:t>
    </dgm:pt>
    <dgm:pt modelId="{78E8A2F3-5273-425E-96C3-66D506381B14}">
      <dgm:prSet phldrT="[文字]"/>
      <dgm:spPr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zh-TW" altLang="en-US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尋寶船</a:t>
          </a:r>
          <a:endParaRPr lang="zh-TW" altLang="en-US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A3B5B81B-EA88-4D92-ADFE-B136A1BD0373}" type="parTrans" cxnId="{B188EF83-F1D3-458E-8236-70232A8B4417}">
      <dgm:prSet/>
      <dgm:spPr/>
      <dgm:t>
        <a:bodyPr/>
        <a:lstStyle/>
        <a:p>
          <a:endParaRPr lang="zh-TW" altLang="en-US"/>
        </a:p>
      </dgm:t>
    </dgm:pt>
    <dgm:pt modelId="{B9543E27-4EF9-47ED-92F7-D33FC277CDC8}" type="sibTrans" cxnId="{B188EF83-F1D3-458E-8236-70232A8B4417}">
      <dgm:prSet/>
      <dgm:spPr/>
      <dgm:t>
        <a:bodyPr/>
        <a:lstStyle/>
        <a:p>
          <a:endParaRPr lang="zh-TW" altLang="en-US"/>
        </a:p>
      </dgm:t>
    </dgm:pt>
    <dgm:pt modelId="{33C33F47-0E2A-409F-A845-77CCDD4162D4}">
      <dgm:prSet phldrT="[文字]"/>
      <dgm:spPr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en-US" altLang="zh-TW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16:00</a:t>
          </a:r>
          <a:r>
            <a:rPr lang="zh-TW" altLang="en-US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回家</a:t>
          </a:r>
          <a:endParaRPr lang="zh-TW" altLang="en-US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FCA32702-933A-411A-9AE9-9C3609B20467}" type="parTrans" cxnId="{2A44FFBB-1F59-4BF0-9CC3-7244A1FC2697}">
      <dgm:prSet/>
      <dgm:spPr/>
      <dgm:t>
        <a:bodyPr/>
        <a:lstStyle/>
        <a:p>
          <a:endParaRPr lang="zh-TW" altLang="en-US"/>
        </a:p>
      </dgm:t>
    </dgm:pt>
    <dgm:pt modelId="{12145E33-93ED-4E87-B3D5-0B4E22D007AA}" type="sibTrans" cxnId="{2A44FFBB-1F59-4BF0-9CC3-7244A1FC2697}">
      <dgm:prSet/>
      <dgm:spPr/>
      <dgm:t>
        <a:bodyPr/>
        <a:lstStyle/>
        <a:p>
          <a:endParaRPr lang="zh-TW" altLang="en-US"/>
        </a:p>
      </dgm:t>
    </dgm:pt>
    <dgm:pt modelId="{7179EABD-DA61-46CA-881E-34DFFE55E42B}" type="pres">
      <dgm:prSet presAssocID="{AD945523-4AF9-4AAF-B9CE-008D74267A19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32A99E57-1830-4285-B114-8989F87CA02F}" type="pres">
      <dgm:prSet presAssocID="{59410F4A-27A0-48BA-9881-2B3ECFF7A067}" presName="compNode" presStyleCnt="0"/>
      <dgm:spPr/>
    </dgm:pt>
    <dgm:pt modelId="{411C5D52-0BC4-4736-A12B-CCC344BC14A4}" type="pres">
      <dgm:prSet presAssocID="{59410F4A-27A0-48BA-9881-2B3ECFF7A067}" presName="dummyConnPt" presStyleCnt="0"/>
      <dgm:spPr/>
    </dgm:pt>
    <dgm:pt modelId="{1E35937A-0243-4AEA-938F-956C91E4A599}" type="pres">
      <dgm:prSet presAssocID="{59410F4A-27A0-48BA-9881-2B3ECFF7A067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029011-7AB2-4A79-8A3E-E0C4A9A77914}" type="pres">
      <dgm:prSet presAssocID="{B19CF493-87B0-41E0-B785-28C27AB37784}" presName="sibTrans" presStyleLbl="bgSibTrans2D1" presStyleIdx="0" presStyleCnt="8"/>
      <dgm:spPr/>
      <dgm:t>
        <a:bodyPr/>
        <a:lstStyle/>
        <a:p>
          <a:endParaRPr lang="zh-TW" altLang="en-US"/>
        </a:p>
      </dgm:t>
    </dgm:pt>
    <dgm:pt modelId="{7C58C855-5BC5-4CAF-AC9C-5AA75CF79985}" type="pres">
      <dgm:prSet presAssocID="{59C857CD-F15A-4AEE-884F-A9C83C197BF0}" presName="compNode" presStyleCnt="0"/>
      <dgm:spPr/>
    </dgm:pt>
    <dgm:pt modelId="{156A816B-8F5A-436C-8AFE-D1D61909A4F1}" type="pres">
      <dgm:prSet presAssocID="{59C857CD-F15A-4AEE-884F-A9C83C197BF0}" presName="dummyConnPt" presStyleCnt="0"/>
      <dgm:spPr/>
    </dgm:pt>
    <dgm:pt modelId="{63ADC069-5780-4D86-8DF5-6B1B3E07DCC8}" type="pres">
      <dgm:prSet presAssocID="{59C857CD-F15A-4AEE-884F-A9C83C197BF0}" presName="node" presStyleLbl="node1" presStyleIdx="1" presStyleCnt="9" custLinFactNeighborX="-1261" custLinFactNeighborY="-210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41D87C-A7AA-4FEC-94EE-8C971F3DFB80}" type="pres">
      <dgm:prSet presAssocID="{BEF794B7-A41C-4D65-9576-899B703C557D}" presName="sibTrans" presStyleLbl="bgSibTrans2D1" presStyleIdx="1" presStyleCnt="8"/>
      <dgm:spPr/>
      <dgm:t>
        <a:bodyPr/>
        <a:lstStyle/>
        <a:p>
          <a:endParaRPr lang="zh-TW" altLang="en-US"/>
        </a:p>
      </dgm:t>
    </dgm:pt>
    <dgm:pt modelId="{C545D30A-49E0-43A1-83A6-181C4C34C177}" type="pres">
      <dgm:prSet presAssocID="{C9A0FDC5-FCDE-4D52-B5EA-2C8CEB8CDEBC}" presName="compNode" presStyleCnt="0"/>
      <dgm:spPr/>
    </dgm:pt>
    <dgm:pt modelId="{4B025203-8FF0-439D-AA21-A73D8806788C}" type="pres">
      <dgm:prSet presAssocID="{C9A0FDC5-FCDE-4D52-B5EA-2C8CEB8CDEBC}" presName="dummyConnPt" presStyleCnt="0"/>
      <dgm:spPr/>
    </dgm:pt>
    <dgm:pt modelId="{F60399AD-9395-44EB-8718-F94DD6D78074}" type="pres">
      <dgm:prSet presAssocID="{C9A0FDC5-FCDE-4D52-B5EA-2C8CEB8CDEBC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E0D392-DB96-4800-A9B9-D52A4CB1221A}" type="pres">
      <dgm:prSet presAssocID="{F52D6CA2-4287-4318-9428-D9DB6438C28F}" presName="sibTrans" presStyleLbl="bgSibTrans2D1" presStyleIdx="2" presStyleCnt="8"/>
      <dgm:spPr/>
      <dgm:t>
        <a:bodyPr/>
        <a:lstStyle/>
        <a:p>
          <a:endParaRPr lang="zh-TW" altLang="en-US"/>
        </a:p>
      </dgm:t>
    </dgm:pt>
    <dgm:pt modelId="{779D66B9-6449-45F3-9CA9-84C9B29C7EDC}" type="pres">
      <dgm:prSet presAssocID="{FB8A70D4-E91C-4648-8296-B1F064A8C38A}" presName="compNode" presStyleCnt="0"/>
      <dgm:spPr/>
    </dgm:pt>
    <dgm:pt modelId="{C0384C04-B6AB-4E65-BC23-37FF2C265BF1}" type="pres">
      <dgm:prSet presAssocID="{FB8A70D4-E91C-4648-8296-B1F064A8C38A}" presName="dummyConnPt" presStyleCnt="0"/>
      <dgm:spPr/>
    </dgm:pt>
    <dgm:pt modelId="{92C7F6D2-FB4D-4B61-8E7D-51F75EBFF4DA}" type="pres">
      <dgm:prSet presAssocID="{FB8A70D4-E91C-4648-8296-B1F064A8C38A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9996CB-6E44-4B56-ACC7-1453D7A675E8}" type="pres">
      <dgm:prSet presAssocID="{626BC8CA-D407-4A09-BEF8-302D51494E82}" presName="sibTrans" presStyleLbl="bgSibTrans2D1" presStyleIdx="3" presStyleCnt="8"/>
      <dgm:spPr/>
      <dgm:t>
        <a:bodyPr/>
        <a:lstStyle/>
        <a:p>
          <a:endParaRPr lang="zh-TW" altLang="en-US"/>
        </a:p>
      </dgm:t>
    </dgm:pt>
    <dgm:pt modelId="{3D14B872-8469-4AC8-ACAB-A5923A92B241}" type="pres">
      <dgm:prSet presAssocID="{D6ED2CF3-6323-40F9-ABAA-CAEC84530E16}" presName="compNode" presStyleCnt="0"/>
      <dgm:spPr/>
    </dgm:pt>
    <dgm:pt modelId="{E2981FA3-632E-4074-98FF-361E2EEB36D2}" type="pres">
      <dgm:prSet presAssocID="{D6ED2CF3-6323-40F9-ABAA-CAEC84530E16}" presName="dummyConnPt" presStyleCnt="0"/>
      <dgm:spPr/>
    </dgm:pt>
    <dgm:pt modelId="{D466C8F4-A9CC-49F4-98D7-36BD94C7D6F2}" type="pres">
      <dgm:prSet presAssocID="{D6ED2CF3-6323-40F9-ABAA-CAEC84530E16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68052E-E5DD-47C8-8AEB-BB9D4DDE1AA9}" type="pres">
      <dgm:prSet presAssocID="{87C41CBA-4618-4739-A730-8B2D3CBA6234}" presName="sibTrans" presStyleLbl="bgSibTrans2D1" presStyleIdx="4" presStyleCnt="8"/>
      <dgm:spPr/>
      <dgm:t>
        <a:bodyPr/>
        <a:lstStyle/>
        <a:p>
          <a:endParaRPr lang="zh-TW" altLang="en-US"/>
        </a:p>
      </dgm:t>
    </dgm:pt>
    <dgm:pt modelId="{FBA2A769-1B13-4534-90DF-7066BD27B21A}" type="pres">
      <dgm:prSet presAssocID="{9E653D63-F799-4E45-A1A2-3303CEF8580B}" presName="compNode" presStyleCnt="0"/>
      <dgm:spPr/>
    </dgm:pt>
    <dgm:pt modelId="{88389370-1B66-4E90-9190-5F22FCE77F72}" type="pres">
      <dgm:prSet presAssocID="{9E653D63-F799-4E45-A1A2-3303CEF8580B}" presName="dummyConnPt" presStyleCnt="0"/>
      <dgm:spPr/>
    </dgm:pt>
    <dgm:pt modelId="{4E3A454E-6021-437E-8427-FB96971607EB}" type="pres">
      <dgm:prSet presAssocID="{9E653D63-F799-4E45-A1A2-3303CEF8580B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443A52-1737-4D5C-87B2-EBF430ABFB74}" type="pres">
      <dgm:prSet presAssocID="{9AAAF950-B7E2-4CF8-B61B-3981081EAA4F}" presName="sibTrans" presStyleLbl="bgSibTrans2D1" presStyleIdx="5" presStyleCnt="8"/>
      <dgm:spPr/>
      <dgm:t>
        <a:bodyPr/>
        <a:lstStyle/>
        <a:p>
          <a:endParaRPr lang="zh-TW" altLang="en-US"/>
        </a:p>
      </dgm:t>
    </dgm:pt>
    <dgm:pt modelId="{F43F5752-D96E-4716-978C-6BD6A53C2DF2}" type="pres">
      <dgm:prSet presAssocID="{8F2B0350-5EF2-402A-8D21-9895E5F8F16C}" presName="compNode" presStyleCnt="0"/>
      <dgm:spPr/>
    </dgm:pt>
    <dgm:pt modelId="{45DB0D75-1C8C-4CA0-B9F2-EF85DF7E3337}" type="pres">
      <dgm:prSet presAssocID="{8F2B0350-5EF2-402A-8D21-9895E5F8F16C}" presName="dummyConnPt" presStyleCnt="0"/>
      <dgm:spPr/>
    </dgm:pt>
    <dgm:pt modelId="{EDF605E3-AD7D-462C-9C58-B9EC48154E9F}" type="pres">
      <dgm:prSet presAssocID="{8F2B0350-5EF2-402A-8D21-9895E5F8F16C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56212B-C5B4-4ABF-9FB7-CC5BE8CB8551}" type="pres">
      <dgm:prSet presAssocID="{26F13834-FA84-4069-AAF7-2D252AE31FE6}" presName="sibTrans" presStyleLbl="bgSibTrans2D1" presStyleIdx="6" presStyleCnt="8"/>
      <dgm:spPr/>
      <dgm:t>
        <a:bodyPr/>
        <a:lstStyle/>
        <a:p>
          <a:endParaRPr lang="zh-TW" altLang="en-US"/>
        </a:p>
      </dgm:t>
    </dgm:pt>
    <dgm:pt modelId="{E6A5935C-E8AD-432F-A000-FBF074B7E798}" type="pres">
      <dgm:prSet presAssocID="{78E8A2F3-5273-425E-96C3-66D506381B14}" presName="compNode" presStyleCnt="0"/>
      <dgm:spPr/>
    </dgm:pt>
    <dgm:pt modelId="{A3E6B4B1-A7E0-4D16-8CDD-B4362069765E}" type="pres">
      <dgm:prSet presAssocID="{78E8A2F3-5273-425E-96C3-66D506381B14}" presName="dummyConnPt" presStyleCnt="0"/>
      <dgm:spPr/>
    </dgm:pt>
    <dgm:pt modelId="{94640C27-1D9B-414B-AA1C-BB2D334EDD7A}" type="pres">
      <dgm:prSet presAssocID="{78E8A2F3-5273-425E-96C3-66D506381B14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2F6AC0-D075-4575-9929-BA7706236CDA}" type="pres">
      <dgm:prSet presAssocID="{B9543E27-4EF9-47ED-92F7-D33FC277CDC8}" presName="sibTrans" presStyleLbl="bgSibTrans2D1" presStyleIdx="7" presStyleCnt="8"/>
      <dgm:spPr/>
      <dgm:t>
        <a:bodyPr/>
        <a:lstStyle/>
        <a:p>
          <a:endParaRPr lang="zh-TW" altLang="en-US"/>
        </a:p>
      </dgm:t>
    </dgm:pt>
    <dgm:pt modelId="{8E32F073-567E-4337-A706-E2E7B4FF7310}" type="pres">
      <dgm:prSet presAssocID="{33C33F47-0E2A-409F-A845-77CCDD4162D4}" presName="compNode" presStyleCnt="0"/>
      <dgm:spPr/>
    </dgm:pt>
    <dgm:pt modelId="{2F25C7EC-4A82-4857-824E-84F0233CC705}" type="pres">
      <dgm:prSet presAssocID="{33C33F47-0E2A-409F-A845-77CCDD4162D4}" presName="dummyConnPt" presStyleCnt="0"/>
      <dgm:spPr/>
    </dgm:pt>
    <dgm:pt modelId="{FEF12E51-DC5B-4963-B16B-741D3791BAE9}" type="pres">
      <dgm:prSet presAssocID="{33C33F47-0E2A-409F-A845-77CCDD4162D4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7C23791-7C03-4D00-9DA5-FC3C0B555666}" type="presOf" srcId="{87C41CBA-4618-4739-A730-8B2D3CBA6234}" destId="{4768052E-E5DD-47C8-8AEB-BB9D4DDE1AA9}" srcOrd="0" destOrd="0" presId="urn:microsoft.com/office/officeart/2005/8/layout/bProcess4"/>
    <dgm:cxn modelId="{EB094A87-567B-4014-B52B-2278CDE26F6F}" type="presOf" srcId="{F52D6CA2-4287-4318-9428-D9DB6438C28F}" destId="{10E0D392-DB96-4800-A9B9-D52A4CB1221A}" srcOrd="0" destOrd="0" presId="urn:microsoft.com/office/officeart/2005/8/layout/bProcess4"/>
    <dgm:cxn modelId="{2F9B1B38-8619-4F23-A223-ECB7ABCBE96B}" type="presOf" srcId="{D6ED2CF3-6323-40F9-ABAA-CAEC84530E16}" destId="{D466C8F4-A9CC-49F4-98D7-36BD94C7D6F2}" srcOrd="0" destOrd="0" presId="urn:microsoft.com/office/officeart/2005/8/layout/bProcess4"/>
    <dgm:cxn modelId="{2A44FFBB-1F59-4BF0-9CC3-7244A1FC2697}" srcId="{AD945523-4AF9-4AAF-B9CE-008D74267A19}" destId="{33C33F47-0E2A-409F-A845-77CCDD4162D4}" srcOrd="8" destOrd="0" parTransId="{FCA32702-933A-411A-9AE9-9C3609B20467}" sibTransId="{12145E33-93ED-4E87-B3D5-0B4E22D007AA}"/>
    <dgm:cxn modelId="{5C90E135-A60B-4F58-A81C-17FA54C14F04}" type="presOf" srcId="{B9543E27-4EF9-47ED-92F7-D33FC277CDC8}" destId="{6D2F6AC0-D075-4575-9929-BA7706236CDA}" srcOrd="0" destOrd="0" presId="urn:microsoft.com/office/officeart/2005/8/layout/bProcess4"/>
    <dgm:cxn modelId="{A1AA5241-0E23-4A8F-AA92-C6BED7F32488}" type="presOf" srcId="{59410F4A-27A0-48BA-9881-2B3ECFF7A067}" destId="{1E35937A-0243-4AEA-938F-956C91E4A599}" srcOrd="0" destOrd="0" presId="urn:microsoft.com/office/officeart/2005/8/layout/bProcess4"/>
    <dgm:cxn modelId="{A44BA59F-1BE3-4C33-A838-0F9802EB55B9}" type="presOf" srcId="{33C33F47-0E2A-409F-A845-77CCDD4162D4}" destId="{FEF12E51-DC5B-4963-B16B-741D3791BAE9}" srcOrd="0" destOrd="0" presId="urn:microsoft.com/office/officeart/2005/8/layout/bProcess4"/>
    <dgm:cxn modelId="{20FD7536-B13A-4F96-ADD9-F2BD554AB1A5}" type="presOf" srcId="{626BC8CA-D407-4A09-BEF8-302D51494E82}" destId="{7E9996CB-6E44-4B56-ACC7-1453D7A675E8}" srcOrd="0" destOrd="0" presId="urn:microsoft.com/office/officeart/2005/8/layout/bProcess4"/>
    <dgm:cxn modelId="{6989E5E4-FA74-4268-94D8-ECAC85DC8AED}" type="presOf" srcId="{8F2B0350-5EF2-402A-8D21-9895E5F8F16C}" destId="{EDF605E3-AD7D-462C-9C58-B9EC48154E9F}" srcOrd="0" destOrd="0" presId="urn:microsoft.com/office/officeart/2005/8/layout/bProcess4"/>
    <dgm:cxn modelId="{7164B251-88BE-4282-BCD2-E449EDFDA549}" type="presOf" srcId="{78E8A2F3-5273-425E-96C3-66D506381B14}" destId="{94640C27-1D9B-414B-AA1C-BB2D334EDD7A}" srcOrd="0" destOrd="0" presId="urn:microsoft.com/office/officeart/2005/8/layout/bProcess4"/>
    <dgm:cxn modelId="{6D3742E3-B61B-4244-A7D8-8B3642D02256}" type="presOf" srcId="{9E653D63-F799-4E45-A1A2-3303CEF8580B}" destId="{4E3A454E-6021-437E-8427-FB96971607EB}" srcOrd="0" destOrd="0" presId="urn:microsoft.com/office/officeart/2005/8/layout/bProcess4"/>
    <dgm:cxn modelId="{0E9EB112-440C-41A4-8315-8AA425FD0768}" type="presOf" srcId="{59C857CD-F15A-4AEE-884F-A9C83C197BF0}" destId="{63ADC069-5780-4D86-8DF5-6B1B3E07DCC8}" srcOrd="0" destOrd="0" presId="urn:microsoft.com/office/officeart/2005/8/layout/bProcess4"/>
    <dgm:cxn modelId="{802F2CA8-7FCF-4D2B-A367-4E51921C9EFA}" type="presOf" srcId="{26F13834-FA84-4069-AAF7-2D252AE31FE6}" destId="{A256212B-C5B4-4ABF-9FB7-CC5BE8CB8551}" srcOrd="0" destOrd="0" presId="urn:microsoft.com/office/officeart/2005/8/layout/bProcess4"/>
    <dgm:cxn modelId="{F8B6EFB8-24CF-4BAB-8E6E-8724BCACEB59}" srcId="{AD945523-4AF9-4AAF-B9CE-008D74267A19}" destId="{C9A0FDC5-FCDE-4D52-B5EA-2C8CEB8CDEBC}" srcOrd="2" destOrd="0" parTransId="{DE3A6B30-B056-4C65-97C9-B820F3A99414}" sibTransId="{F52D6CA2-4287-4318-9428-D9DB6438C28F}"/>
    <dgm:cxn modelId="{9E79261F-13F7-4308-8DD5-9CD2AEE6494E}" type="presOf" srcId="{BEF794B7-A41C-4D65-9576-899B703C557D}" destId="{4A41D87C-A7AA-4FEC-94EE-8C971F3DFB80}" srcOrd="0" destOrd="0" presId="urn:microsoft.com/office/officeart/2005/8/layout/bProcess4"/>
    <dgm:cxn modelId="{76100A6C-1548-454E-B00D-763ECF0F0BA7}" type="presOf" srcId="{B19CF493-87B0-41E0-B785-28C27AB37784}" destId="{B6029011-7AB2-4A79-8A3E-E0C4A9A77914}" srcOrd="0" destOrd="0" presId="urn:microsoft.com/office/officeart/2005/8/layout/bProcess4"/>
    <dgm:cxn modelId="{A9337A28-E219-45E9-A27A-5532C0A771EB}" type="presOf" srcId="{FB8A70D4-E91C-4648-8296-B1F064A8C38A}" destId="{92C7F6D2-FB4D-4B61-8E7D-51F75EBFF4DA}" srcOrd="0" destOrd="0" presId="urn:microsoft.com/office/officeart/2005/8/layout/bProcess4"/>
    <dgm:cxn modelId="{4DAEC1B4-5659-40EC-A1B1-C2960F69D8FE}" srcId="{AD945523-4AF9-4AAF-B9CE-008D74267A19}" destId="{FB8A70D4-E91C-4648-8296-B1F064A8C38A}" srcOrd="3" destOrd="0" parTransId="{3A6EF1C8-A1C4-43A4-B356-061F51DD64E6}" sibTransId="{626BC8CA-D407-4A09-BEF8-302D51494E82}"/>
    <dgm:cxn modelId="{93AFA05C-D503-434F-B357-5737BFD55C29}" type="presOf" srcId="{AD945523-4AF9-4AAF-B9CE-008D74267A19}" destId="{7179EABD-DA61-46CA-881E-34DFFE55E42B}" srcOrd="0" destOrd="0" presId="urn:microsoft.com/office/officeart/2005/8/layout/bProcess4"/>
    <dgm:cxn modelId="{BAB09B1F-343F-4388-AA9F-3BC7322E73C1}" srcId="{AD945523-4AF9-4AAF-B9CE-008D74267A19}" destId="{8F2B0350-5EF2-402A-8D21-9895E5F8F16C}" srcOrd="6" destOrd="0" parTransId="{D64600DD-123C-4EC4-8F10-EE332E028F5A}" sibTransId="{26F13834-FA84-4069-AAF7-2D252AE31FE6}"/>
    <dgm:cxn modelId="{C79781BA-C99E-4B61-8D7D-7E6B5F6A0476}" srcId="{AD945523-4AF9-4AAF-B9CE-008D74267A19}" destId="{9E653D63-F799-4E45-A1A2-3303CEF8580B}" srcOrd="5" destOrd="0" parTransId="{40358236-EE96-4836-B04B-0A6A929780C9}" sibTransId="{9AAAF950-B7E2-4CF8-B61B-3981081EAA4F}"/>
    <dgm:cxn modelId="{82FD5AA4-7726-4867-BED6-72F6FA7C254E}" type="presOf" srcId="{9AAAF950-B7E2-4CF8-B61B-3981081EAA4F}" destId="{BB443A52-1737-4D5C-87B2-EBF430ABFB74}" srcOrd="0" destOrd="0" presId="urn:microsoft.com/office/officeart/2005/8/layout/bProcess4"/>
    <dgm:cxn modelId="{3BDED055-B476-46BE-A6D0-C00C6E219A1C}" srcId="{AD945523-4AF9-4AAF-B9CE-008D74267A19}" destId="{59C857CD-F15A-4AEE-884F-A9C83C197BF0}" srcOrd="1" destOrd="0" parTransId="{B341D5C5-1A83-438F-B397-DA0DB5C57931}" sibTransId="{BEF794B7-A41C-4D65-9576-899B703C557D}"/>
    <dgm:cxn modelId="{2A08793B-A780-4F05-89EC-29199362410D}" type="presOf" srcId="{C9A0FDC5-FCDE-4D52-B5EA-2C8CEB8CDEBC}" destId="{F60399AD-9395-44EB-8718-F94DD6D78074}" srcOrd="0" destOrd="0" presId="urn:microsoft.com/office/officeart/2005/8/layout/bProcess4"/>
    <dgm:cxn modelId="{B188EF83-F1D3-458E-8236-70232A8B4417}" srcId="{AD945523-4AF9-4AAF-B9CE-008D74267A19}" destId="{78E8A2F3-5273-425E-96C3-66D506381B14}" srcOrd="7" destOrd="0" parTransId="{A3B5B81B-EA88-4D92-ADFE-B136A1BD0373}" sibTransId="{B9543E27-4EF9-47ED-92F7-D33FC277CDC8}"/>
    <dgm:cxn modelId="{F63D7B40-FBB9-49FF-ABFA-1D5428EF4445}" srcId="{AD945523-4AF9-4AAF-B9CE-008D74267A19}" destId="{D6ED2CF3-6323-40F9-ABAA-CAEC84530E16}" srcOrd="4" destOrd="0" parTransId="{F3278C0F-490B-44ED-B4BC-8B22C1038573}" sibTransId="{87C41CBA-4618-4739-A730-8B2D3CBA6234}"/>
    <dgm:cxn modelId="{DAECAEB4-0C32-4A5C-968B-CF2365D083C8}" srcId="{AD945523-4AF9-4AAF-B9CE-008D74267A19}" destId="{59410F4A-27A0-48BA-9881-2B3ECFF7A067}" srcOrd="0" destOrd="0" parTransId="{994C7CE5-6EA7-465C-8AFC-7B8AF7521FAE}" sibTransId="{B19CF493-87B0-41E0-B785-28C27AB37784}"/>
    <dgm:cxn modelId="{5C76E7F6-A83E-47A0-92DB-F9A8EE37CC13}" type="presParOf" srcId="{7179EABD-DA61-46CA-881E-34DFFE55E42B}" destId="{32A99E57-1830-4285-B114-8989F87CA02F}" srcOrd="0" destOrd="0" presId="urn:microsoft.com/office/officeart/2005/8/layout/bProcess4"/>
    <dgm:cxn modelId="{1A8EBDD2-C7E0-4236-846F-B5C03ED0AAAC}" type="presParOf" srcId="{32A99E57-1830-4285-B114-8989F87CA02F}" destId="{411C5D52-0BC4-4736-A12B-CCC344BC14A4}" srcOrd="0" destOrd="0" presId="urn:microsoft.com/office/officeart/2005/8/layout/bProcess4"/>
    <dgm:cxn modelId="{44948A60-0DF3-4994-BD38-6F5DDB8E391C}" type="presParOf" srcId="{32A99E57-1830-4285-B114-8989F87CA02F}" destId="{1E35937A-0243-4AEA-938F-956C91E4A599}" srcOrd="1" destOrd="0" presId="urn:microsoft.com/office/officeart/2005/8/layout/bProcess4"/>
    <dgm:cxn modelId="{D8A9D11B-9ED8-45C6-AD77-DB7681CA479E}" type="presParOf" srcId="{7179EABD-DA61-46CA-881E-34DFFE55E42B}" destId="{B6029011-7AB2-4A79-8A3E-E0C4A9A77914}" srcOrd="1" destOrd="0" presId="urn:microsoft.com/office/officeart/2005/8/layout/bProcess4"/>
    <dgm:cxn modelId="{173466B8-5FE1-4D4E-8088-A62B7CA0AF65}" type="presParOf" srcId="{7179EABD-DA61-46CA-881E-34DFFE55E42B}" destId="{7C58C855-5BC5-4CAF-AC9C-5AA75CF79985}" srcOrd="2" destOrd="0" presId="urn:microsoft.com/office/officeart/2005/8/layout/bProcess4"/>
    <dgm:cxn modelId="{A94618F4-BCF0-4615-AAA5-7560AD6C914E}" type="presParOf" srcId="{7C58C855-5BC5-4CAF-AC9C-5AA75CF79985}" destId="{156A816B-8F5A-436C-8AFE-D1D61909A4F1}" srcOrd="0" destOrd="0" presId="urn:microsoft.com/office/officeart/2005/8/layout/bProcess4"/>
    <dgm:cxn modelId="{2F09FD15-8CA6-482C-95AA-9B9039703398}" type="presParOf" srcId="{7C58C855-5BC5-4CAF-AC9C-5AA75CF79985}" destId="{63ADC069-5780-4D86-8DF5-6B1B3E07DCC8}" srcOrd="1" destOrd="0" presId="urn:microsoft.com/office/officeart/2005/8/layout/bProcess4"/>
    <dgm:cxn modelId="{E3E515BE-9876-403C-8213-E92CFF8C2575}" type="presParOf" srcId="{7179EABD-DA61-46CA-881E-34DFFE55E42B}" destId="{4A41D87C-A7AA-4FEC-94EE-8C971F3DFB80}" srcOrd="3" destOrd="0" presId="urn:microsoft.com/office/officeart/2005/8/layout/bProcess4"/>
    <dgm:cxn modelId="{1F15E152-E6F2-4F26-99D8-730539397697}" type="presParOf" srcId="{7179EABD-DA61-46CA-881E-34DFFE55E42B}" destId="{C545D30A-49E0-43A1-83A6-181C4C34C177}" srcOrd="4" destOrd="0" presId="urn:microsoft.com/office/officeart/2005/8/layout/bProcess4"/>
    <dgm:cxn modelId="{C34EACB6-25DA-4BEC-8721-0AC303E6B51A}" type="presParOf" srcId="{C545D30A-49E0-43A1-83A6-181C4C34C177}" destId="{4B025203-8FF0-439D-AA21-A73D8806788C}" srcOrd="0" destOrd="0" presId="urn:microsoft.com/office/officeart/2005/8/layout/bProcess4"/>
    <dgm:cxn modelId="{FFAF89DC-66DF-44B8-8FC1-F225EE74DB41}" type="presParOf" srcId="{C545D30A-49E0-43A1-83A6-181C4C34C177}" destId="{F60399AD-9395-44EB-8718-F94DD6D78074}" srcOrd="1" destOrd="0" presId="urn:microsoft.com/office/officeart/2005/8/layout/bProcess4"/>
    <dgm:cxn modelId="{9640EFA9-94E5-4BB2-B204-47628BABA5E4}" type="presParOf" srcId="{7179EABD-DA61-46CA-881E-34DFFE55E42B}" destId="{10E0D392-DB96-4800-A9B9-D52A4CB1221A}" srcOrd="5" destOrd="0" presId="urn:microsoft.com/office/officeart/2005/8/layout/bProcess4"/>
    <dgm:cxn modelId="{4319E86D-3AF0-4ABB-B48A-B3C4D9AD634A}" type="presParOf" srcId="{7179EABD-DA61-46CA-881E-34DFFE55E42B}" destId="{779D66B9-6449-45F3-9CA9-84C9B29C7EDC}" srcOrd="6" destOrd="0" presId="urn:microsoft.com/office/officeart/2005/8/layout/bProcess4"/>
    <dgm:cxn modelId="{30E3105D-A0E7-4D0F-AFCC-3B55D05D3FEC}" type="presParOf" srcId="{779D66B9-6449-45F3-9CA9-84C9B29C7EDC}" destId="{C0384C04-B6AB-4E65-BC23-37FF2C265BF1}" srcOrd="0" destOrd="0" presId="urn:microsoft.com/office/officeart/2005/8/layout/bProcess4"/>
    <dgm:cxn modelId="{1EB1D19B-342A-43E9-A582-AAED9D20634A}" type="presParOf" srcId="{779D66B9-6449-45F3-9CA9-84C9B29C7EDC}" destId="{92C7F6D2-FB4D-4B61-8E7D-51F75EBFF4DA}" srcOrd="1" destOrd="0" presId="urn:microsoft.com/office/officeart/2005/8/layout/bProcess4"/>
    <dgm:cxn modelId="{F1FA4282-7DAA-411D-9E7E-77A80DE86F38}" type="presParOf" srcId="{7179EABD-DA61-46CA-881E-34DFFE55E42B}" destId="{7E9996CB-6E44-4B56-ACC7-1453D7A675E8}" srcOrd="7" destOrd="0" presId="urn:microsoft.com/office/officeart/2005/8/layout/bProcess4"/>
    <dgm:cxn modelId="{1604B5F0-68DF-4F12-9DBD-59BA1B931030}" type="presParOf" srcId="{7179EABD-DA61-46CA-881E-34DFFE55E42B}" destId="{3D14B872-8469-4AC8-ACAB-A5923A92B241}" srcOrd="8" destOrd="0" presId="urn:microsoft.com/office/officeart/2005/8/layout/bProcess4"/>
    <dgm:cxn modelId="{49B209DC-5573-45E5-9125-81560E50DE2C}" type="presParOf" srcId="{3D14B872-8469-4AC8-ACAB-A5923A92B241}" destId="{E2981FA3-632E-4074-98FF-361E2EEB36D2}" srcOrd="0" destOrd="0" presId="urn:microsoft.com/office/officeart/2005/8/layout/bProcess4"/>
    <dgm:cxn modelId="{17EFFAC6-F576-43E1-93AE-36CD5F588380}" type="presParOf" srcId="{3D14B872-8469-4AC8-ACAB-A5923A92B241}" destId="{D466C8F4-A9CC-49F4-98D7-36BD94C7D6F2}" srcOrd="1" destOrd="0" presId="urn:microsoft.com/office/officeart/2005/8/layout/bProcess4"/>
    <dgm:cxn modelId="{3AC3C11A-EB0E-4CB6-AA96-5E2577A7E228}" type="presParOf" srcId="{7179EABD-DA61-46CA-881E-34DFFE55E42B}" destId="{4768052E-E5DD-47C8-8AEB-BB9D4DDE1AA9}" srcOrd="9" destOrd="0" presId="urn:microsoft.com/office/officeart/2005/8/layout/bProcess4"/>
    <dgm:cxn modelId="{3A1FAD88-8170-4EB4-B01B-43A42428F15C}" type="presParOf" srcId="{7179EABD-DA61-46CA-881E-34DFFE55E42B}" destId="{FBA2A769-1B13-4534-90DF-7066BD27B21A}" srcOrd="10" destOrd="0" presId="urn:microsoft.com/office/officeart/2005/8/layout/bProcess4"/>
    <dgm:cxn modelId="{DDB0E4B7-DBEA-453E-9B70-D16E99AD0247}" type="presParOf" srcId="{FBA2A769-1B13-4534-90DF-7066BD27B21A}" destId="{88389370-1B66-4E90-9190-5F22FCE77F72}" srcOrd="0" destOrd="0" presId="urn:microsoft.com/office/officeart/2005/8/layout/bProcess4"/>
    <dgm:cxn modelId="{50F6E1D2-5959-499C-8760-0A1430B9245C}" type="presParOf" srcId="{FBA2A769-1B13-4534-90DF-7066BD27B21A}" destId="{4E3A454E-6021-437E-8427-FB96971607EB}" srcOrd="1" destOrd="0" presId="urn:microsoft.com/office/officeart/2005/8/layout/bProcess4"/>
    <dgm:cxn modelId="{D6236AA9-8F1F-4970-9C35-A6C65E844CE9}" type="presParOf" srcId="{7179EABD-DA61-46CA-881E-34DFFE55E42B}" destId="{BB443A52-1737-4D5C-87B2-EBF430ABFB74}" srcOrd="11" destOrd="0" presId="urn:microsoft.com/office/officeart/2005/8/layout/bProcess4"/>
    <dgm:cxn modelId="{EC3C04B2-096F-4442-BA9D-6DE3E0914DC9}" type="presParOf" srcId="{7179EABD-DA61-46CA-881E-34DFFE55E42B}" destId="{F43F5752-D96E-4716-978C-6BD6A53C2DF2}" srcOrd="12" destOrd="0" presId="urn:microsoft.com/office/officeart/2005/8/layout/bProcess4"/>
    <dgm:cxn modelId="{5C99F1C6-4F3B-4C33-8C83-1C7745F94B53}" type="presParOf" srcId="{F43F5752-D96E-4716-978C-6BD6A53C2DF2}" destId="{45DB0D75-1C8C-4CA0-B9F2-EF85DF7E3337}" srcOrd="0" destOrd="0" presId="urn:microsoft.com/office/officeart/2005/8/layout/bProcess4"/>
    <dgm:cxn modelId="{A63405D4-715D-4B58-86E5-01DAEB75A3A1}" type="presParOf" srcId="{F43F5752-D96E-4716-978C-6BD6A53C2DF2}" destId="{EDF605E3-AD7D-462C-9C58-B9EC48154E9F}" srcOrd="1" destOrd="0" presId="urn:microsoft.com/office/officeart/2005/8/layout/bProcess4"/>
    <dgm:cxn modelId="{088ABB54-BB90-417D-964F-F1B44BD3E331}" type="presParOf" srcId="{7179EABD-DA61-46CA-881E-34DFFE55E42B}" destId="{A256212B-C5B4-4ABF-9FB7-CC5BE8CB8551}" srcOrd="13" destOrd="0" presId="urn:microsoft.com/office/officeart/2005/8/layout/bProcess4"/>
    <dgm:cxn modelId="{E43F6201-B4D6-4C9B-9169-F90CC19E3FF8}" type="presParOf" srcId="{7179EABD-DA61-46CA-881E-34DFFE55E42B}" destId="{E6A5935C-E8AD-432F-A000-FBF074B7E798}" srcOrd="14" destOrd="0" presId="urn:microsoft.com/office/officeart/2005/8/layout/bProcess4"/>
    <dgm:cxn modelId="{576E5D0B-CAF3-4550-8FA7-3FD2E0A3C587}" type="presParOf" srcId="{E6A5935C-E8AD-432F-A000-FBF074B7E798}" destId="{A3E6B4B1-A7E0-4D16-8CDD-B4362069765E}" srcOrd="0" destOrd="0" presId="urn:microsoft.com/office/officeart/2005/8/layout/bProcess4"/>
    <dgm:cxn modelId="{962FD78F-FFEF-436B-8C54-9BEDCC4A332F}" type="presParOf" srcId="{E6A5935C-E8AD-432F-A000-FBF074B7E798}" destId="{94640C27-1D9B-414B-AA1C-BB2D334EDD7A}" srcOrd="1" destOrd="0" presId="urn:microsoft.com/office/officeart/2005/8/layout/bProcess4"/>
    <dgm:cxn modelId="{4EF6A527-2F91-4035-8A43-95A6DBA5006C}" type="presParOf" srcId="{7179EABD-DA61-46CA-881E-34DFFE55E42B}" destId="{6D2F6AC0-D075-4575-9929-BA7706236CDA}" srcOrd="15" destOrd="0" presId="urn:microsoft.com/office/officeart/2005/8/layout/bProcess4"/>
    <dgm:cxn modelId="{0D4E8A8E-1D11-4A2A-B1CD-CFC3BEB57B21}" type="presParOf" srcId="{7179EABD-DA61-46CA-881E-34DFFE55E42B}" destId="{8E32F073-567E-4337-A706-E2E7B4FF7310}" srcOrd="16" destOrd="0" presId="urn:microsoft.com/office/officeart/2005/8/layout/bProcess4"/>
    <dgm:cxn modelId="{F700885F-2A3F-4B54-A1FE-EF22BC95EAA2}" type="presParOf" srcId="{8E32F073-567E-4337-A706-E2E7B4FF7310}" destId="{2F25C7EC-4A82-4857-824E-84F0233CC705}" srcOrd="0" destOrd="0" presId="urn:microsoft.com/office/officeart/2005/8/layout/bProcess4"/>
    <dgm:cxn modelId="{D6CCEBC0-E4B6-4800-8643-8C21DF31D06C}" type="presParOf" srcId="{8E32F073-567E-4337-A706-E2E7B4FF7310}" destId="{FEF12E51-DC5B-4963-B16B-741D3791BAE9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29011-7AB2-4A79-8A3E-E0C4A9A77914}">
      <dsp:nvSpPr>
        <dsp:cNvPr id="0" name=""/>
        <dsp:cNvSpPr/>
      </dsp:nvSpPr>
      <dsp:spPr>
        <a:xfrm rot="5459057">
          <a:off x="1110825" y="974866"/>
          <a:ext cx="1520851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35937A-0243-4AEA-938F-956C91E4A599}">
      <dsp:nvSpPr>
        <dsp:cNvPr id="0" name=""/>
        <dsp:cNvSpPr/>
      </dsp:nvSpPr>
      <dsp:spPr>
        <a:xfrm>
          <a:off x="1466407" y="279"/>
          <a:ext cx="2071799" cy="1243079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89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8:30</a:t>
          </a:r>
          <a:r>
            <a:rPr lang="zh-TW" altLang="en-US" sz="3000" kern="12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上車</a:t>
          </a:r>
          <a:endParaRPr lang="zh-TW" altLang="en-US" sz="3000" kern="1200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1502816" y="36688"/>
        <a:ext cx="1998981" cy="1170261"/>
      </dsp:txXfrm>
    </dsp:sp>
    <dsp:sp modelId="{4A41D87C-A7AA-4FEC-94EE-8C971F3DFB80}">
      <dsp:nvSpPr>
        <dsp:cNvPr id="0" name=""/>
        <dsp:cNvSpPr/>
      </dsp:nvSpPr>
      <dsp:spPr>
        <a:xfrm rot="5350765">
          <a:off x="1081180" y="2530488"/>
          <a:ext cx="1576594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ADC069-5780-4D86-8DF5-6B1B3E07DCC8}">
      <dsp:nvSpPr>
        <dsp:cNvPr id="0" name=""/>
        <dsp:cNvSpPr/>
      </dsp:nvSpPr>
      <dsp:spPr>
        <a:xfrm>
          <a:off x="1440282" y="1527999"/>
          <a:ext cx="2071799" cy="1243079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幸福碰碰車</a:t>
          </a:r>
          <a:endParaRPr lang="zh-TW" altLang="en-US" sz="2800" kern="1200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1476691" y="1564408"/>
        <a:ext cx="1998981" cy="1170261"/>
      </dsp:txXfrm>
    </dsp:sp>
    <dsp:sp modelId="{10E0D392-DB96-4800-A9B9-D52A4CB1221A}">
      <dsp:nvSpPr>
        <dsp:cNvPr id="0" name=""/>
        <dsp:cNvSpPr/>
      </dsp:nvSpPr>
      <dsp:spPr>
        <a:xfrm>
          <a:off x="1887860" y="3318704"/>
          <a:ext cx="2748400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0399AD-9395-44EB-8718-F94DD6D78074}">
      <dsp:nvSpPr>
        <dsp:cNvPr id="0" name=""/>
        <dsp:cNvSpPr/>
      </dsp:nvSpPr>
      <dsp:spPr>
        <a:xfrm>
          <a:off x="1466407" y="3107978"/>
          <a:ext cx="2071799" cy="1243079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魔法星際飛車</a:t>
          </a:r>
          <a:endParaRPr lang="zh-TW" altLang="en-US" sz="2000" kern="1200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1502816" y="3144387"/>
        <a:ext cx="1998981" cy="1170261"/>
      </dsp:txXfrm>
    </dsp:sp>
    <dsp:sp modelId="{7E9996CB-6E44-4B56-ACC7-1453D7A675E8}">
      <dsp:nvSpPr>
        <dsp:cNvPr id="0" name=""/>
        <dsp:cNvSpPr/>
      </dsp:nvSpPr>
      <dsp:spPr>
        <a:xfrm rot="16200000">
          <a:off x="3866428" y="254178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C7F6D2-FB4D-4B61-8E7D-51F75EBFF4DA}">
      <dsp:nvSpPr>
        <dsp:cNvPr id="0" name=""/>
        <dsp:cNvSpPr/>
      </dsp:nvSpPr>
      <dsp:spPr>
        <a:xfrm>
          <a:off x="4221900" y="3107978"/>
          <a:ext cx="2071799" cy="1243079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幸福碰碰船</a:t>
          </a:r>
          <a:endParaRPr lang="zh-TW" altLang="en-US" sz="2800" kern="1200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4258309" y="3144387"/>
        <a:ext cx="1998981" cy="1170261"/>
      </dsp:txXfrm>
    </dsp:sp>
    <dsp:sp modelId="{4768052E-E5DD-47C8-8AEB-BB9D4DDE1AA9}">
      <dsp:nvSpPr>
        <dsp:cNvPr id="0" name=""/>
        <dsp:cNvSpPr/>
      </dsp:nvSpPr>
      <dsp:spPr>
        <a:xfrm rot="16200000">
          <a:off x="3866428" y="98793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66C8F4-A9CC-49F4-98D7-36BD94C7D6F2}">
      <dsp:nvSpPr>
        <dsp:cNvPr id="0" name=""/>
        <dsp:cNvSpPr/>
      </dsp:nvSpPr>
      <dsp:spPr>
        <a:xfrm>
          <a:off x="4221900" y="1554129"/>
          <a:ext cx="2071799" cy="1243079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12:00</a:t>
          </a:r>
          <a:r>
            <a:rPr lang="zh-TW" altLang="en-US" sz="3000" kern="12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午餐</a:t>
          </a:r>
          <a:endParaRPr lang="zh-TW" altLang="en-US" sz="3000" kern="1200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4258309" y="1590538"/>
        <a:ext cx="1998981" cy="1170261"/>
      </dsp:txXfrm>
    </dsp:sp>
    <dsp:sp modelId="{BB443A52-1737-4D5C-87B2-EBF430ABFB74}">
      <dsp:nvSpPr>
        <dsp:cNvPr id="0" name=""/>
        <dsp:cNvSpPr/>
      </dsp:nvSpPr>
      <dsp:spPr>
        <a:xfrm>
          <a:off x="4643353" y="211006"/>
          <a:ext cx="2748400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A454E-6021-437E-8427-FB96971607EB}">
      <dsp:nvSpPr>
        <dsp:cNvPr id="0" name=""/>
        <dsp:cNvSpPr/>
      </dsp:nvSpPr>
      <dsp:spPr>
        <a:xfrm>
          <a:off x="4221900" y="279"/>
          <a:ext cx="2071799" cy="1243079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2800" b="0" i="0" kern="12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宇宙迴旋</a:t>
          </a:r>
          <a:endParaRPr lang="zh-TW" altLang="en-US" sz="2800" kern="1200" dirty="0" smtClean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4258309" y="36688"/>
        <a:ext cx="1998981" cy="1170261"/>
      </dsp:txXfrm>
    </dsp:sp>
    <dsp:sp modelId="{A256212B-C5B4-4ABF-9FB7-CC5BE8CB8551}">
      <dsp:nvSpPr>
        <dsp:cNvPr id="0" name=""/>
        <dsp:cNvSpPr/>
      </dsp:nvSpPr>
      <dsp:spPr>
        <a:xfrm rot="5400000">
          <a:off x="6621921" y="98793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F605E3-AD7D-462C-9C58-B9EC48154E9F}">
      <dsp:nvSpPr>
        <dsp:cNvPr id="0" name=""/>
        <dsp:cNvSpPr/>
      </dsp:nvSpPr>
      <dsp:spPr>
        <a:xfrm>
          <a:off x="6977393" y="279"/>
          <a:ext cx="2071799" cy="1243079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轉轉咖啡杯</a:t>
          </a:r>
          <a:endParaRPr lang="zh-TW" altLang="en-US" sz="2800" kern="1200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7013802" y="36688"/>
        <a:ext cx="1998981" cy="1170261"/>
      </dsp:txXfrm>
    </dsp:sp>
    <dsp:sp modelId="{6D2F6AC0-D075-4575-9929-BA7706236CDA}">
      <dsp:nvSpPr>
        <dsp:cNvPr id="0" name=""/>
        <dsp:cNvSpPr/>
      </dsp:nvSpPr>
      <dsp:spPr>
        <a:xfrm rot="5400000">
          <a:off x="6621921" y="2541780"/>
          <a:ext cx="1546756" cy="18646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640C27-1D9B-414B-AA1C-BB2D334EDD7A}">
      <dsp:nvSpPr>
        <dsp:cNvPr id="0" name=""/>
        <dsp:cNvSpPr/>
      </dsp:nvSpPr>
      <dsp:spPr>
        <a:xfrm>
          <a:off x="6977393" y="1554129"/>
          <a:ext cx="2071799" cy="1243079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尋寶船</a:t>
          </a:r>
          <a:endParaRPr lang="zh-TW" altLang="en-US" sz="3000" kern="1200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7013802" y="1590538"/>
        <a:ext cx="1998981" cy="1170261"/>
      </dsp:txXfrm>
    </dsp:sp>
    <dsp:sp modelId="{FEF12E51-DC5B-4963-B16B-741D3791BAE9}">
      <dsp:nvSpPr>
        <dsp:cNvPr id="0" name=""/>
        <dsp:cNvSpPr/>
      </dsp:nvSpPr>
      <dsp:spPr>
        <a:xfrm>
          <a:off x="6977393" y="3107978"/>
          <a:ext cx="2071799" cy="1243079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6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6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6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16:00</a:t>
          </a:r>
          <a:r>
            <a:rPr lang="zh-TW" altLang="en-US" sz="3000" kern="1200" dirty="0" smtClean="0">
              <a:solidFill>
                <a:schemeClr val="accent1">
                  <a:lumMod val="5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回家</a:t>
          </a:r>
          <a:endParaRPr lang="zh-TW" altLang="en-US" sz="3000" kern="1200" dirty="0">
            <a:solidFill>
              <a:schemeClr val="accent1">
                <a:lumMod val="50000"/>
              </a:schemeClr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7013802" y="3144387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342-0E4E-4F0E-ACC1-BAEB9E3E9C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B70A-6331-45F9-ABA1-B633FFDFB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8939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342-0E4E-4F0E-ACC1-BAEB9E3E9C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B70A-6331-45F9-ABA1-B633FFDFB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5371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342-0E4E-4F0E-ACC1-BAEB9E3E9C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B70A-6331-45F9-ABA1-B633FFDFB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8943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342-0E4E-4F0E-ACC1-BAEB9E3E9C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B70A-6331-45F9-ABA1-B633FFDFB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797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342-0E4E-4F0E-ACC1-BAEB9E3E9C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B70A-6331-45F9-ABA1-B633FFDFB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7858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342-0E4E-4F0E-ACC1-BAEB9E3E9C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B70A-6331-45F9-ABA1-B633FFDFB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1617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342-0E4E-4F0E-ACC1-BAEB9E3E9C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B70A-6331-45F9-ABA1-B633FFDFB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5143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342-0E4E-4F0E-ACC1-BAEB9E3E9C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B70A-6331-45F9-ABA1-B633FFDFB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2570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342-0E4E-4F0E-ACC1-BAEB9E3E9C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B70A-6331-45F9-ABA1-B633FFDFB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984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342-0E4E-4F0E-ACC1-BAEB9E3E9C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B70A-6331-45F9-ABA1-B633FFDFB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88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4342-0E4E-4F0E-ACC1-BAEB9E3E9C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B70A-6331-45F9-ABA1-B633FFDFB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27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64342-0E4E-4F0E-ACC1-BAEB9E3E9CB7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6B70A-6331-45F9-ABA1-B633FFDFB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408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5000">
              <a:srgbClr val="FFE7F8"/>
            </a:gs>
            <a:gs pos="0">
              <a:schemeClr val="bg1"/>
            </a:gs>
            <a:gs pos="100000">
              <a:srgbClr val="FECE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兒童新樂園一日遊</a:t>
            </a:r>
            <a:endParaRPr lang="zh-TW" altLang="en-US" dirty="0">
              <a:solidFill>
                <a:schemeClr val="accent2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6728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8000">
              <a:schemeClr val="accent2">
                <a:lumMod val="40000"/>
                <a:lumOff val="60000"/>
              </a:schemeClr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52062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accent2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行程規劃</a:t>
            </a:r>
            <a:endParaRPr lang="zh-TW" altLang="en-US" sz="6000" dirty="0">
              <a:solidFill>
                <a:schemeClr val="accent2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585387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314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8000">
              <a:schemeClr val="accent2">
                <a:lumMod val="40000"/>
                <a:lumOff val="60000"/>
              </a:schemeClr>
            </a:gs>
            <a:gs pos="2000">
              <a:schemeClr val="bg1"/>
            </a:gs>
            <a:gs pos="38000">
              <a:schemeClr val="accent2">
                <a:lumMod val="20000"/>
                <a:lumOff val="80000"/>
              </a:schemeClr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/>
            </a:r>
            <a:br>
              <a:rPr lang="en-US" altLang="zh-TW" dirty="0" smtClean="0">
                <a:solidFill>
                  <a:schemeClr val="accent2">
                    <a:lumMod val="75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</a:br>
            <a:r>
              <a:rPr lang="zh-TW" altLang="en-US" sz="8900" dirty="0" smtClean="0">
                <a:solidFill>
                  <a:schemeClr val="accent2">
                    <a:lumMod val="75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票價</a:t>
            </a:r>
            <a:r>
              <a:rPr lang="en-US" altLang="zh-TW" sz="8900" dirty="0" smtClean="0">
                <a:solidFill>
                  <a:schemeClr val="accent2">
                    <a:lumMod val="75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/>
            </a:r>
            <a:br>
              <a:rPr lang="en-US" altLang="zh-TW" sz="8900" dirty="0" smtClean="0">
                <a:solidFill>
                  <a:schemeClr val="accent2">
                    <a:lumMod val="75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</a:br>
            <a:endParaRPr lang="zh-TW" altLang="en-US" sz="8900" dirty="0">
              <a:solidFill>
                <a:schemeClr val="accent2">
                  <a:lumMod val="75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0668845"/>
              </p:ext>
            </p:extLst>
          </p:nvPr>
        </p:nvGraphicFramePr>
        <p:xfrm>
          <a:off x="315685" y="1761582"/>
          <a:ext cx="11560629" cy="4600029"/>
        </p:xfrm>
        <a:graphic>
          <a:graphicData uri="http://schemas.openxmlformats.org/drawingml/2006/table">
            <a:tbl>
              <a:tblPr/>
              <a:tblGrid>
                <a:gridCol w="703218">
                  <a:extLst>
                    <a:ext uri="{9D8B030D-6E8A-4147-A177-3AD203B41FA5}">
                      <a16:colId xmlns:a16="http://schemas.microsoft.com/office/drawing/2014/main" val="451968860"/>
                    </a:ext>
                  </a:extLst>
                </a:gridCol>
                <a:gridCol w="666206">
                  <a:extLst>
                    <a:ext uri="{9D8B030D-6E8A-4147-A177-3AD203B41FA5}">
                      <a16:colId xmlns:a16="http://schemas.microsoft.com/office/drawing/2014/main" val="3112800757"/>
                    </a:ext>
                  </a:extLst>
                </a:gridCol>
                <a:gridCol w="1123405">
                  <a:extLst>
                    <a:ext uri="{9D8B030D-6E8A-4147-A177-3AD203B41FA5}">
                      <a16:colId xmlns:a16="http://schemas.microsoft.com/office/drawing/2014/main" val="1057014101"/>
                    </a:ext>
                  </a:extLst>
                </a:gridCol>
                <a:gridCol w="1476103">
                  <a:extLst>
                    <a:ext uri="{9D8B030D-6E8A-4147-A177-3AD203B41FA5}">
                      <a16:colId xmlns:a16="http://schemas.microsoft.com/office/drawing/2014/main" val="3651547547"/>
                    </a:ext>
                  </a:extLst>
                </a:gridCol>
                <a:gridCol w="2155372">
                  <a:extLst>
                    <a:ext uri="{9D8B030D-6E8A-4147-A177-3AD203B41FA5}">
                      <a16:colId xmlns:a16="http://schemas.microsoft.com/office/drawing/2014/main" val="3001614940"/>
                    </a:ext>
                  </a:extLst>
                </a:gridCol>
                <a:gridCol w="2547257">
                  <a:extLst>
                    <a:ext uri="{9D8B030D-6E8A-4147-A177-3AD203B41FA5}">
                      <a16:colId xmlns:a16="http://schemas.microsoft.com/office/drawing/2014/main" val="1116356201"/>
                    </a:ext>
                  </a:extLst>
                </a:gridCol>
                <a:gridCol w="2889068">
                  <a:extLst>
                    <a:ext uri="{9D8B030D-6E8A-4147-A177-3AD203B41FA5}">
                      <a16:colId xmlns:a16="http://schemas.microsoft.com/office/drawing/2014/main" val="1269914443"/>
                    </a:ext>
                  </a:extLst>
                </a:gridCol>
              </a:tblGrid>
              <a:tr h="85988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26738"/>
                  </a:ext>
                </a:extLst>
              </a:tr>
              <a:tr h="174876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5480599"/>
                  </a:ext>
                </a:extLst>
              </a:tr>
              <a:tr h="53575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 dirty="0">
                          <a:effectLst/>
                        </a:rPr>
                        <a:t>票價</a:t>
                      </a:r>
                      <a:br>
                        <a:rPr lang="zh-TW" altLang="en-US" sz="1200" dirty="0">
                          <a:effectLst/>
                        </a:rPr>
                      </a:br>
                      <a:r>
                        <a:rPr lang="en-US" altLang="zh-TW" sz="1200" dirty="0">
                          <a:effectLst/>
                        </a:rPr>
                        <a:t>(</a:t>
                      </a:r>
                      <a:r>
                        <a:rPr lang="zh-TW" altLang="en-US" sz="1200" dirty="0">
                          <a:effectLst/>
                        </a:rPr>
                        <a:t>元，含稅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  <a:r>
                        <a:rPr lang="zh-TW" altLang="en-US" sz="1200">
                          <a:effectLst/>
                        </a:rPr>
                        <a:t>人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zh-TW" altLang="en-US" sz="120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 (7</a:t>
                      </a:r>
                      <a:r>
                        <a:rPr lang="zh-TW" altLang="en-US" sz="1200">
                          <a:effectLst/>
                        </a:rPr>
                        <a:t>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8725536"/>
                  </a:ext>
                </a:extLst>
              </a:tr>
              <a:tr h="145562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819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719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8000">
              <a:schemeClr val="accent2">
                <a:lumMod val="20000"/>
                <a:lumOff val="80000"/>
              </a:schemeClr>
            </a:gs>
            <a:gs pos="13000">
              <a:schemeClr val="bg1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3251" y="486750"/>
            <a:ext cx="1051560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dirty="0">
                <a:solidFill>
                  <a:schemeClr val="accent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dirty="0">
              <a:solidFill>
                <a:schemeClr val="accent2">
                  <a:lumMod val="7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149532"/>
            <a:ext cx="5647388" cy="502743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24677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8000">
              <a:schemeClr val="accent2">
                <a:lumMod val="20000"/>
                <a:lumOff val="80000"/>
              </a:schemeClr>
            </a:gs>
            <a:gs pos="13000">
              <a:schemeClr val="bg1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7126" y="500062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以科幻造型的雲霄飛車，迴旋於軌道上體驗刺激的速度感。</a:t>
            </a:r>
          </a:p>
        </p:txBody>
      </p:sp>
      <p:pic>
        <p:nvPicPr>
          <p:cNvPr id="4099" name="Picture 3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76551"/>
            <a:ext cx="5797882" cy="434841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01744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9000">
              <a:schemeClr val="accent2">
                <a:lumMod val="40000"/>
                <a:lumOff val="60000"/>
              </a:schemeClr>
            </a:gs>
            <a:gs pos="83000">
              <a:schemeClr val="accent2">
                <a:lumMod val="20000"/>
                <a:lumOff val="80000"/>
              </a:schemeClr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zh-TW" altLang="en-US" dirty="0"/>
              <a:t>微</a:t>
            </a:r>
            <a:r>
              <a:rPr lang="zh-TW" altLang="en-US" dirty="0" smtClean="0"/>
              <a:t>電影</a:t>
            </a: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97280" y="1789611"/>
            <a:ext cx="10235474" cy="4585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147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8000">
              <a:schemeClr val="accent2">
                <a:lumMod val="20000"/>
                <a:lumOff val="80000"/>
              </a:schemeClr>
            </a:gs>
            <a:gs pos="1300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資料來源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5007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193</Words>
  <Application>Microsoft Office PowerPoint</Application>
  <PresentationFormat>寬螢幕</PresentationFormat>
  <Paragraphs>35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7" baseType="lpstr">
      <vt:lpstr>文鼎中特廣告體</vt:lpstr>
      <vt:lpstr>文鼎空疊圓</vt:lpstr>
      <vt:lpstr>文鼎俏黑體P</vt:lpstr>
      <vt:lpstr>文鼎甜妞體P</vt:lpstr>
      <vt:lpstr>清松手寫體2</vt:lpstr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 票價 </vt:lpstr>
      <vt:lpstr>宇宙迴旋</vt:lpstr>
      <vt:lpstr>魔法星際飛車</vt:lpstr>
      <vt:lpstr>兒童新樂園微電影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2022-01-03T02:45:43Z</dcterms:created>
  <dcterms:modified xsi:type="dcterms:W3CDTF">2022-01-18T01:25:14Z</dcterms:modified>
</cp:coreProperties>
</file>