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CC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D957D-B254-4EE5-BA40-0FD4079067A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E8D5BB7-B450-4FE8-82AD-D6D98344B49B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 上車</a:t>
          </a:r>
          <a:endParaRPr lang="zh-TW" altLang="en-US" dirty="0"/>
        </a:p>
      </dgm:t>
    </dgm:pt>
    <dgm:pt modelId="{F1EF22E4-81A5-44E0-A915-5B3EF0D65BC9}" type="parTrans" cxnId="{CEE9D34C-EFEA-4082-930F-B04708C678CF}">
      <dgm:prSet/>
      <dgm:spPr/>
      <dgm:t>
        <a:bodyPr/>
        <a:lstStyle/>
        <a:p>
          <a:endParaRPr lang="zh-TW" altLang="en-US"/>
        </a:p>
      </dgm:t>
    </dgm:pt>
    <dgm:pt modelId="{180CA221-CB17-4FEF-82C0-298D37C8DD27}" type="sibTrans" cxnId="{CEE9D34C-EFEA-4082-930F-B04708C678CF}">
      <dgm:prSet/>
      <dgm:spPr/>
      <dgm:t>
        <a:bodyPr/>
        <a:lstStyle/>
        <a:p>
          <a:endParaRPr lang="zh-TW" altLang="en-US"/>
        </a:p>
      </dgm:t>
    </dgm:pt>
    <dgm:pt modelId="{934A2B35-7496-46A0-BE3E-94C09460AFA6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83F7D8F5-039E-45D9-AA79-6F76E0DD47CB}" type="parTrans" cxnId="{7B0F5EA8-2A50-4FCD-9174-BB3B0DD303FF}">
      <dgm:prSet/>
      <dgm:spPr/>
      <dgm:t>
        <a:bodyPr/>
        <a:lstStyle/>
        <a:p>
          <a:endParaRPr lang="zh-TW" altLang="en-US"/>
        </a:p>
      </dgm:t>
    </dgm:pt>
    <dgm:pt modelId="{21B05F31-A9BC-4E18-B62C-6CEEB6EB000A}" type="sibTrans" cxnId="{7B0F5EA8-2A50-4FCD-9174-BB3B0DD303FF}">
      <dgm:prSet/>
      <dgm:spPr/>
      <dgm:t>
        <a:bodyPr/>
        <a:lstStyle/>
        <a:p>
          <a:endParaRPr lang="zh-TW" altLang="en-US"/>
        </a:p>
      </dgm:t>
    </dgm:pt>
    <dgm:pt modelId="{A702265C-C7BA-422A-B929-02726075B31A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0D700044-75DA-46D1-BA96-E34AEBB604F5}" type="parTrans" cxnId="{7937F3E8-B079-4160-9636-52FC64D04354}">
      <dgm:prSet/>
      <dgm:spPr/>
      <dgm:t>
        <a:bodyPr/>
        <a:lstStyle/>
        <a:p>
          <a:endParaRPr lang="zh-TW" altLang="en-US"/>
        </a:p>
      </dgm:t>
    </dgm:pt>
    <dgm:pt modelId="{3E13B548-6227-4306-A6FF-D7E5AF91EE61}" type="sibTrans" cxnId="{7937F3E8-B079-4160-9636-52FC64D04354}">
      <dgm:prSet/>
      <dgm:spPr/>
      <dgm:t>
        <a:bodyPr/>
        <a:lstStyle/>
        <a:p>
          <a:endParaRPr lang="zh-TW" altLang="en-US"/>
        </a:p>
      </dgm:t>
    </dgm:pt>
    <dgm:pt modelId="{D38EABCF-04FE-44D1-BDB7-77929366322E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4C11F350-A9F7-4D1D-A2A9-E2F8794508FD}" type="parTrans" cxnId="{C4D802A3-2985-4B44-A180-CBB16FF7854A}">
      <dgm:prSet/>
      <dgm:spPr/>
      <dgm:t>
        <a:bodyPr/>
        <a:lstStyle/>
        <a:p>
          <a:endParaRPr lang="zh-TW" altLang="en-US"/>
        </a:p>
      </dgm:t>
    </dgm:pt>
    <dgm:pt modelId="{05DC8845-07F4-4B81-8FF3-D875C0F7A2FC}" type="sibTrans" cxnId="{C4D802A3-2985-4B44-A180-CBB16FF7854A}">
      <dgm:prSet/>
      <dgm:spPr/>
      <dgm:t>
        <a:bodyPr/>
        <a:lstStyle/>
        <a:p>
          <a:endParaRPr lang="zh-TW" altLang="en-US"/>
        </a:p>
      </dgm:t>
    </dgm:pt>
    <dgm:pt modelId="{71A1EEAC-0838-4ABF-A861-5F1469120212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午餐</a:t>
          </a:r>
          <a:endParaRPr lang="zh-TW" altLang="en-US" dirty="0"/>
        </a:p>
      </dgm:t>
    </dgm:pt>
    <dgm:pt modelId="{4994949C-6E74-4AEB-93A8-63CEB2189397}" type="parTrans" cxnId="{476E41D0-7364-4F87-B3D1-0F7D94C558AA}">
      <dgm:prSet/>
      <dgm:spPr/>
      <dgm:t>
        <a:bodyPr/>
        <a:lstStyle/>
        <a:p>
          <a:endParaRPr lang="zh-TW" altLang="en-US"/>
        </a:p>
      </dgm:t>
    </dgm:pt>
    <dgm:pt modelId="{7666ADC6-7274-4E45-94BA-8E0D184FF208}" type="sibTrans" cxnId="{476E41D0-7364-4F87-B3D1-0F7D94C558AA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6">
            <a:alpha val="50000"/>
          </a:schemeClr>
        </a:solidFill>
        <a:ln>
          <a:noFill/>
        </a:ln>
      </dgm:spPr>
      <dgm:t>
        <a:bodyPr/>
        <a:lstStyle/>
        <a:p>
          <a:endParaRPr lang="zh-TW" altLang="en-US"/>
        </a:p>
      </dgm:t>
    </dgm:pt>
    <dgm:pt modelId="{986506E9-6D69-4F31-8B0C-72BF52F8D738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zh-TW" altLang="en-US" dirty="0" smtClean="0"/>
            <a:t>巡弋飛椅</a:t>
          </a:r>
          <a:endParaRPr lang="zh-TW" altLang="en-US" dirty="0"/>
        </a:p>
      </dgm:t>
    </dgm:pt>
    <dgm:pt modelId="{F987E10F-9588-4007-B541-93B56BCA2F0A}" type="parTrans" cxnId="{C3234113-56EF-490C-8692-76E363688451}">
      <dgm:prSet/>
      <dgm:spPr/>
      <dgm:t>
        <a:bodyPr/>
        <a:lstStyle/>
        <a:p>
          <a:endParaRPr lang="zh-TW" altLang="en-US"/>
        </a:p>
      </dgm:t>
    </dgm:pt>
    <dgm:pt modelId="{F0C6B465-541A-4A87-86D6-AD7E22ECB489}" type="sibTrans" cxnId="{C3234113-56EF-490C-8692-76E363688451}">
      <dgm:prSet/>
      <dgm:spPr/>
      <dgm:t>
        <a:bodyPr/>
        <a:lstStyle/>
        <a:p>
          <a:endParaRPr lang="zh-TW" altLang="en-US"/>
        </a:p>
      </dgm:t>
    </dgm:pt>
    <dgm:pt modelId="{5907BFBD-D786-4BB4-9B41-12D78A7B7D79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729E8245-BDFC-4B1B-AEFC-43CE2CA8C148}" type="parTrans" cxnId="{72DFC0B5-0880-44F6-9458-D7288C927A66}">
      <dgm:prSet/>
      <dgm:spPr/>
      <dgm:t>
        <a:bodyPr/>
        <a:lstStyle/>
        <a:p>
          <a:endParaRPr lang="zh-TW" altLang="en-US"/>
        </a:p>
      </dgm:t>
    </dgm:pt>
    <dgm:pt modelId="{3A077459-1E89-45AF-9A6B-FB886257B11C}" type="sibTrans" cxnId="{72DFC0B5-0880-44F6-9458-D7288C927A66}">
      <dgm:prSet/>
      <dgm:spPr/>
      <dgm:t>
        <a:bodyPr/>
        <a:lstStyle/>
        <a:p>
          <a:endParaRPr lang="zh-TW" altLang="en-US"/>
        </a:p>
      </dgm:t>
    </dgm:pt>
    <dgm:pt modelId="{61AFD1C9-BB03-4046-AB6D-3DF080BBE137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EE4212FD-D915-455D-95C9-90667D8B4148}" type="parTrans" cxnId="{3B4D5400-F721-4DE8-A84A-9BE3812AB0F3}">
      <dgm:prSet/>
      <dgm:spPr/>
      <dgm:t>
        <a:bodyPr/>
        <a:lstStyle/>
        <a:p>
          <a:endParaRPr lang="zh-TW" altLang="en-US"/>
        </a:p>
      </dgm:t>
    </dgm:pt>
    <dgm:pt modelId="{FFDB4ECE-A080-4345-94F7-DA125E4BF5A6}" type="sibTrans" cxnId="{3B4D5400-F721-4DE8-A84A-9BE3812AB0F3}">
      <dgm:prSet/>
      <dgm:spPr/>
      <dgm:t>
        <a:bodyPr/>
        <a:lstStyle/>
        <a:p>
          <a:endParaRPr lang="zh-TW" altLang="en-US"/>
        </a:p>
      </dgm:t>
    </dgm:pt>
    <dgm:pt modelId="{AA175E08-AB25-4A12-B825-54BA8D03303E}">
      <dgm:prSet phldrT="[文字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B58D3136-D29D-458D-86C8-A3421065DC8F}" type="parTrans" cxnId="{0C973A02-A94D-49C6-A85B-8A256B481215}">
      <dgm:prSet/>
      <dgm:spPr/>
      <dgm:t>
        <a:bodyPr/>
        <a:lstStyle/>
        <a:p>
          <a:endParaRPr lang="zh-TW" altLang="en-US"/>
        </a:p>
      </dgm:t>
    </dgm:pt>
    <dgm:pt modelId="{D8742A53-E270-441E-B21E-B7B18FAC1D36}" type="sibTrans" cxnId="{0C973A02-A94D-49C6-A85B-8A256B481215}">
      <dgm:prSet/>
      <dgm:spPr/>
      <dgm:t>
        <a:bodyPr/>
        <a:lstStyle/>
        <a:p>
          <a:endParaRPr lang="zh-TW" altLang="en-US"/>
        </a:p>
      </dgm:t>
    </dgm:pt>
    <dgm:pt modelId="{C381F618-72E1-4D93-853A-DC1E86B13939}" type="pres">
      <dgm:prSet presAssocID="{AADD957D-B254-4EE5-BA40-0FD4079067A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90EA5309-9A71-4273-A8AB-FA9BEB3DF406}" type="pres">
      <dgm:prSet presAssocID="{1E8D5BB7-B450-4FE8-82AD-D6D98344B49B}" presName="compNode" presStyleCnt="0"/>
      <dgm:spPr/>
    </dgm:pt>
    <dgm:pt modelId="{EAFB5AF5-37C0-421E-9C15-6E6B6105C5E9}" type="pres">
      <dgm:prSet presAssocID="{1E8D5BB7-B450-4FE8-82AD-D6D98344B49B}" presName="dummyConnPt" presStyleCnt="0"/>
      <dgm:spPr/>
    </dgm:pt>
    <dgm:pt modelId="{9ECAC8B2-E3F8-4130-A397-B8F70CF9EBE6}" type="pres">
      <dgm:prSet presAssocID="{1E8D5BB7-B450-4FE8-82AD-D6D98344B49B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078332-76B2-478C-9BBF-70386312C2AA}" type="pres">
      <dgm:prSet presAssocID="{180CA221-CB17-4FEF-82C0-298D37C8DD27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CB04A95A-10C2-4C26-B114-DCA68426962E}" type="pres">
      <dgm:prSet presAssocID="{934A2B35-7496-46A0-BE3E-94C09460AFA6}" presName="compNode" presStyleCnt="0"/>
      <dgm:spPr/>
    </dgm:pt>
    <dgm:pt modelId="{8DA01D97-ECFE-4C1B-99ED-95BD808ADBFC}" type="pres">
      <dgm:prSet presAssocID="{934A2B35-7496-46A0-BE3E-94C09460AFA6}" presName="dummyConnPt" presStyleCnt="0"/>
      <dgm:spPr/>
    </dgm:pt>
    <dgm:pt modelId="{515F2AA6-19C2-4FEF-A0C3-3CE0FAF7CC7C}" type="pres">
      <dgm:prSet presAssocID="{934A2B35-7496-46A0-BE3E-94C09460AFA6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C76311-2711-4FD6-AC79-4F1FA266ECA2}" type="pres">
      <dgm:prSet presAssocID="{21B05F31-A9BC-4E18-B62C-6CEEB6EB000A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7382176F-C9AB-4979-8ADF-7F38E9EC84D7}" type="pres">
      <dgm:prSet presAssocID="{A702265C-C7BA-422A-B929-02726075B31A}" presName="compNode" presStyleCnt="0"/>
      <dgm:spPr/>
    </dgm:pt>
    <dgm:pt modelId="{3B1B649A-80F6-49A6-80A5-40773A2062B0}" type="pres">
      <dgm:prSet presAssocID="{A702265C-C7BA-422A-B929-02726075B31A}" presName="dummyConnPt" presStyleCnt="0"/>
      <dgm:spPr/>
    </dgm:pt>
    <dgm:pt modelId="{F52EB22E-E603-46F4-BAE4-D6C4E328BA88}" type="pres">
      <dgm:prSet presAssocID="{A702265C-C7BA-422A-B929-02726075B31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A3E363-CBA1-4165-B4D3-E5476DDFC3C8}" type="pres">
      <dgm:prSet presAssocID="{3E13B548-6227-4306-A6FF-D7E5AF91EE61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1AD9FB2A-08D9-4EDA-8A20-D2FDD35FD2DC}" type="pres">
      <dgm:prSet presAssocID="{D38EABCF-04FE-44D1-BDB7-77929366322E}" presName="compNode" presStyleCnt="0"/>
      <dgm:spPr/>
    </dgm:pt>
    <dgm:pt modelId="{3B2236DA-C690-4461-981E-C3C8DB543C68}" type="pres">
      <dgm:prSet presAssocID="{D38EABCF-04FE-44D1-BDB7-77929366322E}" presName="dummyConnPt" presStyleCnt="0"/>
      <dgm:spPr/>
    </dgm:pt>
    <dgm:pt modelId="{0571D04B-765B-4763-B017-BC556C489BC7}" type="pres">
      <dgm:prSet presAssocID="{D38EABCF-04FE-44D1-BDB7-77929366322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2D7246-6E56-49DA-814C-67101D02FA55}" type="pres">
      <dgm:prSet presAssocID="{05DC8845-07F4-4B81-8FF3-D875C0F7A2FC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EF275618-9E48-43F5-A7A1-B94F3B8D0F81}" type="pres">
      <dgm:prSet presAssocID="{71A1EEAC-0838-4ABF-A861-5F1469120212}" presName="compNode" presStyleCnt="0"/>
      <dgm:spPr/>
    </dgm:pt>
    <dgm:pt modelId="{F41C4764-F350-44EA-BA01-134191B938D2}" type="pres">
      <dgm:prSet presAssocID="{71A1EEAC-0838-4ABF-A861-5F1469120212}" presName="dummyConnPt" presStyleCnt="0"/>
      <dgm:spPr/>
    </dgm:pt>
    <dgm:pt modelId="{E7BDAD88-2572-4CD2-909D-693CA5CD0D7F}" type="pres">
      <dgm:prSet presAssocID="{71A1EEAC-0838-4ABF-A861-5F146912021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0C055F-54F8-4936-97E7-6B50BD61A46B}" type="pres">
      <dgm:prSet presAssocID="{7666ADC6-7274-4E45-94BA-8E0D184FF208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F3AE60E8-DEB3-49B9-B1CB-BE1B4DFA7196}" type="pres">
      <dgm:prSet presAssocID="{986506E9-6D69-4F31-8B0C-72BF52F8D738}" presName="compNode" presStyleCnt="0"/>
      <dgm:spPr/>
    </dgm:pt>
    <dgm:pt modelId="{DB7B34DE-01BE-4F08-8141-CEBD392D8FDA}" type="pres">
      <dgm:prSet presAssocID="{986506E9-6D69-4F31-8B0C-72BF52F8D738}" presName="dummyConnPt" presStyleCnt="0"/>
      <dgm:spPr/>
    </dgm:pt>
    <dgm:pt modelId="{F976E0C0-4632-451D-9188-5E2C30DAE366}" type="pres">
      <dgm:prSet presAssocID="{986506E9-6D69-4F31-8B0C-72BF52F8D738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104B51-E958-4CED-BB23-7E5DF22A138B}" type="pres">
      <dgm:prSet presAssocID="{F0C6B465-541A-4A87-86D6-AD7E22ECB489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4E886CBF-B55E-4D48-AF64-3D628CE09DEF}" type="pres">
      <dgm:prSet presAssocID="{5907BFBD-D786-4BB4-9B41-12D78A7B7D79}" presName="compNode" presStyleCnt="0"/>
      <dgm:spPr/>
    </dgm:pt>
    <dgm:pt modelId="{0943CD3A-F853-4E1D-B768-A606A94F2C04}" type="pres">
      <dgm:prSet presAssocID="{5907BFBD-D786-4BB4-9B41-12D78A7B7D79}" presName="dummyConnPt" presStyleCnt="0"/>
      <dgm:spPr/>
    </dgm:pt>
    <dgm:pt modelId="{E32BA486-4AF2-41EC-8B26-DB545A15B73C}" type="pres">
      <dgm:prSet presAssocID="{5907BFBD-D786-4BB4-9B41-12D78A7B7D79}" presName="node" presStyleLbl="node1" presStyleIdx="6" presStyleCnt="9" custLinFactNeighborY="31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E1628A-D4B4-4651-9F62-B23FFE4252E9}" type="pres">
      <dgm:prSet presAssocID="{3A077459-1E89-45AF-9A6B-FB886257B11C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ABA5F05D-C9EF-4578-B968-062423785155}" type="pres">
      <dgm:prSet presAssocID="{61AFD1C9-BB03-4046-AB6D-3DF080BBE137}" presName="compNode" presStyleCnt="0"/>
      <dgm:spPr/>
    </dgm:pt>
    <dgm:pt modelId="{A1618CBE-51F4-4428-9CE4-AD342CD28FC7}" type="pres">
      <dgm:prSet presAssocID="{61AFD1C9-BB03-4046-AB6D-3DF080BBE137}" presName="dummyConnPt" presStyleCnt="0"/>
      <dgm:spPr/>
    </dgm:pt>
    <dgm:pt modelId="{DB093A72-D44F-4A2D-919A-A91F7963683B}" type="pres">
      <dgm:prSet presAssocID="{61AFD1C9-BB03-4046-AB6D-3DF080BBE13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8EE353-4CF9-48B2-9C05-B647DA8DAE28}" type="pres">
      <dgm:prSet presAssocID="{FFDB4ECE-A080-4345-94F7-DA125E4BF5A6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1BB83CAB-E609-4846-8016-98E238A48F66}" type="pres">
      <dgm:prSet presAssocID="{AA175E08-AB25-4A12-B825-54BA8D03303E}" presName="compNode" presStyleCnt="0"/>
      <dgm:spPr/>
    </dgm:pt>
    <dgm:pt modelId="{92EEDE41-C91B-410D-AFAD-5B94A5277D76}" type="pres">
      <dgm:prSet presAssocID="{AA175E08-AB25-4A12-B825-54BA8D03303E}" presName="dummyConnPt" presStyleCnt="0"/>
      <dgm:spPr/>
    </dgm:pt>
    <dgm:pt modelId="{01B69897-8647-45A2-B944-5173C690C8FC}" type="pres">
      <dgm:prSet presAssocID="{AA175E08-AB25-4A12-B825-54BA8D03303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37F3E8-B079-4160-9636-52FC64D04354}" srcId="{AADD957D-B254-4EE5-BA40-0FD4079067A7}" destId="{A702265C-C7BA-422A-B929-02726075B31A}" srcOrd="2" destOrd="0" parTransId="{0D700044-75DA-46D1-BA96-E34AEBB604F5}" sibTransId="{3E13B548-6227-4306-A6FF-D7E5AF91EE61}"/>
    <dgm:cxn modelId="{5CCCCE1C-F48F-4BA1-BA82-121735150A9F}" type="presOf" srcId="{934A2B35-7496-46A0-BE3E-94C09460AFA6}" destId="{515F2AA6-19C2-4FEF-A0C3-3CE0FAF7CC7C}" srcOrd="0" destOrd="0" presId="urn:microsoft.com/office/officeart/2005/8/layout/bProcess4"/>
    <dgm:cxn modelId="{0C973A02-A94D-49C6-A85B-8A256B481215}" srcId="{AADD957D-B254-4EE5-BA40-0FD4079067A7}" destId="{AA175E08-AB25-4A12-B825-54BA8D03303E}" srcOrd="8" destOrd="0" parTransId="{B58D3136-D29D-458D-86C8-A3421065DC8F}" sibTransId="{D8742A53-E270-441E-B21E-B7B18FAC1D36}"/>
    <dgm:cxn modelId="{476E41D0-7364-4F87-B3D1-0F7D94C558AA}" srcId="{AADD957D-B254-4EE5-BA40-0FD4079067A7}" destId="{71A1EEAC-0838-4ABF-A861-5F1469120212}" srcOrd="4" destOrd="0" parTransId="{4994949C-6E74-4AEB-93A8-63CEB2189397}" sibTransId="{7666ADC6-7274-4E45-94BA-8E0D184FF208}"/>
    <dgm:cxn modelId="{7106327B-709D-4732-A39E-67BC48D2BC03}" type="presOf" srcId="{AADD957D-B254-4EE5-BA40-0FD4079067A7}" destId="{C381F618-72E1-4D93-853A-DC1E86B13939}" srcOrd="0" destOrd="0" presId="urn:microsoft.com/office/officeart/2005/8/layout/bProcess4"/>
    <dgm:cxn modelId="{F272D5B6-97EA-41AB-838B-00A1C18DCC0B}" type="presOf" srcId="{61AFD1C9-BB03-4046-AB6D-3DF080BBE137}" destId="{DB093A72-D44F-4A2D-919A-A91F7963683B}" srcOrd="0" destOrd="0" presId="urn:microsoft.com/office/officeart/2005/8/layout/bProcess4"/>
    <dgm:cxn modelId="{DDACD4A8-5B8E-4DD2-B83E-A2A0A73680E2}" type="presOf" srcId="{3A077459-1E89-45AF-9A6B-FB886257B11C}" destId="{54E1628A-D4B4-4651-9F62-B23FFE4252E9}" srcOrd="0" destOrd="0" presId="urn:microsoft.com/office/officeart/2005/8/layout/bProcess4"/>
    <dgm:cxn modelId="{72DFC0B5-0880-44F6-9458-D7288C927A66}" srcId="{AADD957D-B254-4EE5-BA40-0FD4079067A7}" destId="{5907BFBD-D786-4BB4-9B41-12D78A7B7D79}" srcOrd="6" destOrd="0" parTransId="{729E8245-BDFC-4B1B-AEFC-43CE2CA8C148}" sibTransId="{3A077459-1E89-45AF-9A6B-FB886257B11C}"/>
    <dgm:cxn modelId="{11A232D5-88E7-4C57-A8D4-EB086E3C3C74}" type="presOf" srcId="{F0C6B465-541A-4A87-86D6-AD7E22ECB489}" destId="{4F104B51-E958-4CED-BB23-7E5DF22A138B}" srcOrd="0" destOrd="0" presId="urn:microsoft.com/office/officeart/2005/8/layout/bProcess4"/>
    <dgm:cxn modelId="{7B0F5EA8-2A50-4FCD-9174-BB3B0DD303FF}" srcId="{AADD957D-B254-4EE5-BA40-0FD4079067A7}" destId="{934A2B35-7496-46A0-BE3E-94C09460AFA6}" srcOrd="1" destOrd="0" parTransId="{83F7D8F5-039E-45D9-AA79-6F76E0DD47CB}" sibTransId="{21B05F31-A9BC-4E18-B62C-6CEEB6EB000A}"/>
    <dgm:cxn modelId="{4BB5CBCB-C0EC-4C35-B764-9CFBC50FE456}" type="presOf" srcId="{D38EABCF-04FE-44D1-BDB7-77929366322E}" destId="{0571D04B-765B-4763-B017-BC556C489BC7}" srcOrd="0" destOrd="0" presId="urn:microsoft.com/office/officeart/2005/8/layout/bProcess4"/>
    <dgm:cxn modelId="{BCEFA0E7-BBC7-4205-8370-9A981A2AD0B3}" type="presOf" srcId="{71A1EEAC-0838-4ABF-A861-5F1469120212}" destId="{E7BDAD88-2572-4CD2-909D-693CA5CD0D7F}" srcOrd="0" destOrd="0" presId="urn:microsoft.com/office/officeart/2005/8/layout/bProcess4"/>
    <dgm:cxn modelId="{CEE9D34C-EFEA-4082-930F-B04708C678CF}" srcId="{AADD957D-B254-4EE5-BA40-0FD4079067A7}" destId="{1E8D5BB7-B450-4FE8-82AD-D6D98344B49B}" srcOrd="0" destOrd="0" parTransId="{F1EF22E4-81A5-44E0-A915-5B3EF0D65BC9}" sibTransId="{180CA221-CB17-4FEF-82C0-298D37C8DD27}"/>
    <dgm:cxn modelId="{3B19093B-2A9C-46F7-BA00-8759144C0214}" type="presOf" srcId="{21B05F31-A9BC-4E18-B62C-6CEEB6EB000A}" destId="{38C76311-2711-4FD6-AC79-4F1FA266ECA2}" srcOrd="0" destOrd="0" presId="urn:microsoft.com/office/officeart/2005/8/layout/bProcess4"/>
    <dgm:cxn modelId="{88461D7E-B13A-449D-9E26-5060A3DC3EE0}" type="presOf" srcId="{5907BFBD-D786-4BB4-9B41-12D78A7B7D79}" destId="{E32BA486-4AF2-41EC-8B26-DB545A15B73C}" srcOrd="0" destOrd="0" presId="urn:microsoft.com/office/officeart/2005/8/layout/bProcess4"/>
    <dgm:cxn modelId="{6674337F-7589-4D88-AD88-E7016B555FA9}" type="presOf" srcId="{3E13B548-6227-4306-A6FF-D7E5AF91EE61}" destId="{AAA3E363-CBA1-4165-B4D3-E5476DDFC3C8}" srcOrd="0" destOrd="0" presId="urn:microsoft.com/office/officeart/2005/8/layout/bProcess4"/>
    <dgm:cxn modelId="{77F2BF6C-D1EA-41AF-865F-0D753353C823}" type="presOf" srcId="{986506E9-6D69-4F31-8B0C-72BF52F8D738}" destId="{F976E0C0-4632-451D-9188-5E2C30DAE366}" srcOrd="0" destOrd="0" presId="urn:microsoft.com/office/officeart/2005/8/layout/bProcess4"/>
    <dgm:cxn modelId="{1B8F210B-952C-442E-A5DD-6D516210CC3D}" type="presOf" srcId="{180CA221-CB17-4FEF-82C0-298D37C8DD27}" destId="{E7078332-76B2-478C-9BBF-70386312C2AA}" srcOrd="0" destOrd="0" presId="urn:microsoft.com/office/officeart/2005/8/layout/bProcess4"/>
    <dgm:cxn modelId="{3B4D5400-F721-4DE8-A84A-9BE3812AB0F3}" srcId="{AADD957D-B254-4EE5-BA40-0FD4079067A7}" destId="{61AFD1C9-BB03-4046-AB6D-3DF080BBE137}" srcOrd="7" destOrd="0" parTransId="{EE4212FD-D915-455D-95C9-90667D8B4148}" sibTransId="{FFDB4ECE-A080-4345-94F7-DA125E4BF5A6}"/>
    <dgm:cxn modelId="{D4B959B3-8AB3-4696-BE43-59E468670567}" type="presOf" srcId="{1E8D5BB7-B450-4FE8-82AD-D6D98344B49B}" destId="{9ECAC8B2-E3F8-4130-A397-B8F70CF9EBE6}" srcOrd="0" destOrd="0" presId="urn:microsoft.com/office/officeart/2005/8/layout/bProcess4"/>
    <dgm:cxn modelId="{CA5F935F-EFBA-4301-88F1-653416E21CF4}" type="presOf" srcId="{AA175E08-AB25-4A12-B825-54BA8D03303E}" destId="{01B69897-8647-45A2-B944-5173C690C8FC}" srcOrd="0" destOrd="0" presId="urn:microsoft.com/office/officeart/2005/8/layout/bProcess4"/>
    <dgm:cxn modelId="{88935A7C-18D3-4CC2-A810-13311CA42B14}" type="presOf" srcId="{FFDB4ECE-A080-4345-94F7-DA125E4BF5A6}" destId="{BF8EE353-4CF9-48B2-9C05-B647DA8DAE28}" srcOrd="0" destOrd="0" presId="urn:microsoft.com/office/officeart/2005/8/layout/bProcess4"/>
    <dgm:cxn modelId="{CEB7FF79-5B21-48F5-9132-893E32E714AE}" type="presOf" srcId="{A702265C-C7BA-422A-B929-02726075B31A}" destId="{F52EB22E-E603-46F4-BAE4-D6C4E328BA88}" srcOrd="0" destOrd="0" presId="urn:microsoft.com/office/officeart/2005/8/layout/bProcess4"/>
    <dgm:cxn modelId="{C4D802A3-2985-4B44-A180-CBB16FF7854A}" srcId="{AADD957D-B254-4EE5-BA40-0FD4079067A7}" destId="{D38EABCF-04FE-44D1-BDB7-77929366322E}" srcOrd="3" destOrd="0" parTransId="{4C11F350-A9F7-4D1D-A2A9-E2F8794508FD}" sibTransId="{05DC8845-07F4-4B81-8FF3-D875C0F7A2FC}"/>
    <dgm:cxn modelId="{401BBB70-9DB7-4FD5-BBDD-77FF34AE0C57}" type="presOf" srcId="{05DC8845-07F4-4B81-8FF3-D875C0F7A2FC}" destId="{7C2D7246-6E56-49DA-814C-67101D02FA55}" srcOrd="0" destOrd="0" presId="urn:microsoft.com/office/officeart/2005/8/layout/bProcess4"/>
    <dgm:cxn modelId="{C3234113-56EF-490C-8692-76E363688451}" srcId="{AADD957D-B254-4EE5-BA40-0FD4079067A7}" destId="{986506E9-6D69-4F31-8B0C-72BF52F8D738}" srcOrd="5" destOrd="0" parTransId="{F987E10F-9588-4007-B541-93B56BCA2F0A}" sibTransId="{F0C6B465-541A-4A87-86D6-AD7E22ECB489}"/>
    <dgm:cxn modelId="{7FF8E5F4-E814-4666-9625-B2A6B6DCBFFF}" type="presOf" srcId="{7666ADC6-7274-4E45-94BA-8E0D184FF208}" destId="{710C055F-54F8-4936-97E7-6B50BD61A46B}" srcOrd="0" destOrd="0" presId="urn:microsoft.com/office/officeart/2005/8/layout/bProcess4"/>
    <dgm:cxn modelId="{DDAF5018-D421-4E7E-92E7-AC500EB20CA0}" type="presParOf" srcId="{C381F618-72E1-4D93-853A-DC1E86B13939}" destId="{90EA5309-9A71-4273-A8AB-FA9BEB3DF406}" srcOrd="0" destOrd="0" presId="urn:microsoft.com/office/officeart/2005/8/layout/bProcess4"/>
    <dgm:cxn modelId="{7BEEE19D-066E-46A3-BDE7-B3199F1F38A3}" type="presParOf" srcId="{90EA5309-9A71-4273-A8AB-FA9BEB3DF406}" destId="{EAFB5AF5-37C0-421E-9C15-6E6B6105C5E9}" srcOrd="0" destOrd="0" presId="urn:microsoft.com/office/officeart/2005/8/layout/bProcess4"/>
    <dgm:cxn modelId="{82CA8BE0-67B8-404D-863F-94B3298FD2E2}" type="presParOf" srcId="{90EA5309-9A71-4273-A8AB-FA9BEB3DF406}" destId="{9ECAC8B2-E3F8-4130-A397-B8F70CF9EBE6}" srcOrd="1" destOrd="0" presId="urn:microsoft.com/office/officeart/2005/8/layout/bProcess4"/>
    <dgm:cxn modelId="{299D603F-22E8-425C-8D20-9271AFF386D4}" type="presParOf" srcId="{C381F618-72E1-4D93-853A-DC1E86B13939}" destId="{E7078332-76B2-478C-9BBF-70386312C2AA}" srcOrd="1" destOrd="0" presId="urn:microsoft.com/office/officeart/2005/8/layout/bProcess4"/>
    <dgm:cxn modelId="{560F9AB2-3394-430F-8AED-C738BA97A015}" type="presParOf" srcId="{C381F618-72E1-4D93-853A-DC1E86B13939}" destId="{CB04A95A-10C2-4C26-B114-DCA68426962E}" srcOrd="2" destOrd="0" presId="urn:microsoft.com/office/officeart/2005/8/layout/bProcess4"/>
    <dgm:cxn modelId="{9C9FE601-71B3-45BC-86E6-92949FA90DD7}" type="presParOf" srcId="{CB04A95A-10C2-4C26-B114-DCA68426962E}" destId="{8DA01D97-ECFE-4C1B-99ED-95BD808ADBFC}" srcOrd="0" destOrd="0" presId="urn:microsoft.com/office/officeart/2005/8/layout/bProcess4"/>
    <dgm:cxn modelId="{9835FA2B-AFCC-4706-B702-E90E5F7E8049}" type="presParOf" srcId="{CB04A95A-10C2-4C26-B114-DCA68426962E}" destId="{515F2AA6-19C2-4FEF-A0C3-3CE0FAF7CC7C}" srcOrd="1" destOrd="0" presId="urn:microsoft.com/office/officeart/2005/8/layout/bProcess4"/>
    <dgm:cxn modelId="{3C3F7088-4990-426A-8771-400AE0E083CA}" type="presParOf" srcId="{C381F618-72E1-4D93-853A-DC1E86B13939}" destId="{38C76311-2711-4FD6-AC79-4F1FA266ECA2}" srcOrd="3" destOrd="0" presId="urn:microsoft.com/office/officeart/2005/8/layout/bProcess4"/>
    <dgm:cxn modelId="{95BC90DB-7488-4401-9E28-6958221115F5}" type="presParOf" srcId="{C381F618-72E1-4D93-853A-DC1E86B13939}" destId="{7382176F-C9AB-4979-8ADF-7F38E9EC84D7}" srcOrd="4" destOrd="0" presId="urn:microsoft.com/office/officeart/2005/8/layout/bProcess4"/>
    <dgm:cxn modelId="{316A8E56-A9F2-4CC3-AC8F-E443321967BE}" type="presParOf" srcId="{7382176F-C9AB-4979-8ADF-7F38E9EC84D7}" destId="{3B1B649A-80F6-49A6-80A5-40773A2062B0}" srcOrd="0" destOrd="0" presId="urn:microsoft.com/office/officeart/2005/8/layout/bProcess4"/>
    <dgm:cxn modelId="{954F832D-C54C-46EA-BCD3-45EC9080CEED}" type="presParOf" srcId="{7382176F-C9AB-4979-8ADF-7F38E9EC84D7}" destId="{F52EB22E-E603-46F4-BAE4-D6C4E328BA88}" srcOrd="1" destOrd="0" presId="urn:microsoft.com/office/officeart/2005/8/layout/bProcess4"/>
    <dgm:cxn modelId="{B6E1CDF4-F0AF-40F1-B57D-19871272D154}" type="presParOf" srcId="{C381F618-72E1-4D93-853A-DC1E86B13939}" destId="{AAA3E363-CBA1-4165-B4D3-E5476DDFC3C8}" srcOrd="5" destOrd="0" presId="urn:microsoft.com/office/officeart/2005/8/layout/bProcess4"/>
    <dgm:cxn modelId="{359C2C89-CD31-4B22-9A0E-07B9303DC34B}" type="presParOf" srcId="{C381F618-72E1-4D93-853A-DC1E86B13939}" destId="{1AD9FB2A-08D9-4EDA-8A20-D2FDD35FD2DC}" srcOrd="6" destOrd="0" presId="urn:microsoft.com/office/officeart/2005/8/layout/bProcess4"/>
    <dgm:cxn modelId="{804E8FCD-3710-48C3-8E71-9AD77DA33853}" type="presParOf" srcId="{1AD9FB2A-08D9-4EDA-8A20-D2FDD35FD2DC}" destId="{3B2236DA-C690-4461-981E-C3C8DB543C68}" srcOrd="0" destOrd="0" presId="urn:microsoft.com/office/officeart/2005/8/layout/bProcess4"/>
    <dgm:cxn modelId="{FA87F508-1ADE-4AA2-90C6-2E14FEFFCB7B}" type="presParOf" srcId="{1AD9FB2A-08D9-4EDA-8A20-D2FDD35FD2DC}" destId="{0571D04B-765B-4763-B017-BC556C489BC7}" srcOrd="1" destOrd="0" presId="urn:microsoft.com/office/officeart/2005/8/layout/bProcess4"/>
    <dgm:cxn modelId="{29BD2B9D-FC74-495C-A763-089CA0752F0B}" type="presParOf" srcId="{C381F618-72E1-4D93-853A-DC1E86B13939}" destId="{7C2D7246-6E56-49DA-814C-67101D02FA55}" srcOrd="7" destOrd="0" presId="urn:microsoft.com/office/officeart/2005/8/layout/bProcess4"/>
    <dgm:cxn modelId="{682EDEB3-8FFB-43F8-9A0A-0D8DF6475910}" type="presParOf" srcId="{C381F618-72E1-4D93-853A-DC1E86B13939}" destId="{EF275618-9E48-43F5-A7A1-B94F3B8D0F81}" srcOrd="8" destOrd="0" presId="urn:microsoft.com/office/officeart/2005/8/layout/bProcess4"/>
    <dgm:cxn modelId="{3C28FDDC-B816-4E7C-A315-6F2A843437A2}" type="presParOf" srcId="{EF275618-9E48-43F5-A7A1-B94F3B8D0F81}" destId="{F41C4764-F350-44EA-BA01-134191B938D2}" srcOrd="0" destOrd="0" presId="urn:microsoft.com/office/officeart/2005/8/layout/bProcess4"/>
    <dgm:cxn modelId="{6F85DA8F-853D-4A7B-8604-1F765112DC32}" type="presParOf" srcId="{EF275618-9E48-43F5-A7A1-B94F3B8D0F81}" destId="{E7BDAD88-2572-4CD2-909D-693CA5CD0D7F}" srcOrd="1" destOrd="0" presId="urn:microsoft.com/office/officeart/2005/8/layout/bProcess4"/>
    <dgm:cxn modelId="{97ECCD77-7E38-4C6C-B14D-FA096446D79C}" type="presParOf" srcId="{C381F618-72E1-4D93-853A-DC1E86B13939}" destId="{710C055F-54F8-4936-97E7-6B50BD61A46B}" srcOrd="9" destOrd="0" presId="urn:microsoft.com/office/officeart/2005/8/layout/bProcess4"/>
    <dgm:cxn modelId="{5E2BE841-DEDF-48BC-837E-B9B5F1E8D5E9}" type="presParOf" srcId="{C381F618-72E1-4D93-853A-DC1E86B13939}" destId="{F3AE60E8-DEB3-49B9-B1CB-BE1B4DFA7196}" srcOrd="10" destOrd="0" presId="urn:microsoft.com/office/officeart/2005/8/layout/bProcess4"/>
    <dgm:cxn modelId="{31822942-6B86-4EC8-89D6-9EBB0DF6334B}" type="presParOf" srcId="{F3AE60E8-DEB3-49B9-B1CB-BE1B4DFA7196}" destId="{DB7B34DE-01BE-4F08-8141-CEBD392D8FDA}" srcOrd="0" destOrd="0" presId="urn:microsoft.com/office/officeart/2005/8/layout/bProcess4"/>
    <dgm:cxn modelId="{F863BFCD-E403-42CF-B7AF-BC6E4AA742C0}" type="presParOf" srcId="{F3AE60E8-DEB3-49B9-B1CB-BE1B4DFA7196}" destId="{F976E0C0-4632-451D-9188-5E2C30DAE366}" srcOrd="1" destOrd="0" presId="urn:microsoft.com/office/officeart/2005/8/layout/bProcess4"/>
    <dgm:cxn modelId="{79FB48F5-0006-40DE-BE6A-3BC402EBF44A}" type="presParOf" srcId="{C381F618-72E1-4D93-853A-DC1E86B13939}" destId="{4F104B51-E958-4CED-BB23-7E5DF22A138B}" srcOrd="11" destOrd="0" presId="urn:microsoft.com/office/officeart/2005/8/layout/bProcess4"/>
    <dgm:cxn modelId="{E83F8359-07F5-4CDB-B6FA-0319535A6239}" type="presParOf" srcId="{C381F618-72E1-4D93-853A-DC1E86B13939}" destId="{4E886CBF-B55E-4D48-AF64-3D628CE09DEF}" srcOrd="12" destOrd="0" presId="urn:microsoft.com/office/officeart/2005/8/layout/bProcess4"/>
    <dgm:cxn modelId="{1C6036B0-B541-4306-A88F-3CB12D036BAC}" type="presParOf" srcId="{4E886CBF-B55E-4D48-AF64-3D628CE09DEF}" destId="{0943CD3A-F853-4E1D-B768-A606A94F2C04}" srcOrd="0" destOrd="0" presId="urn:microsoft.com/office/officeart/2005/8/layout/bProcess4"/>
    <dgm:cxn modelId="{367E34BA-C448-4D25-8626-D2AF6DC91C7E}" type="presParOf" srcId="{4E886CBF-B55E-4D48-AF64-3D628CE09DEF}" destId="{E32BA486-4AF2-41EC-8B26-DB545A15B73C}" srcOrd="1" destOrd="0" presId="urn:microsoft.com/office/officeart/2005/8/layout/bProcess4"/>
    <dgm:cxn modelId="{90BA1CDE-0B8D-48E7-99BE-F8E5A863E02F}" type="presParOf" srcId="{C381F618-72E1-4D93-853A-DC1E86B13939}" destId="{54E1628A-D4B4-4651-9F62-B23FFE4252E9}" srcOrd="13" destOrd="0" presId="urn:microsoft.com/office/officeart/2005/8/layout/bProcess4"/>
    <dgm:cxn modelId="{B83A4036-DC85-40EB-8C54-5DD72C03778E}" type="presParOf" srcId="{C381F618-72E1-4D93-853A-DC1E86B13939}" destId="{ABA5F05D-C9EF-4578-B968-062423785155}" srcOrd="14" destOrd="0" presId="urn:microsoft.com/office/officeart/2005/8/layout/bProcess4"/>
    <dgm:cxn modelId="{C2FBDB2A-D4D3-4C72-8433-175EB8AD9BDD}" type="presParOf" srcId="{ABA5F05D-C9EF-4578-B968-062423785155}" destId="{A1618CBE-51F4-4428-9CE4-AD342CD28FC7}" srcOrd="0" destOrd="0" presId="urn:microsoft.com/office/officeart/2005/8/layout/bProcess4"/>
    <dgm:cxn modelId="{009C3713-1D82-4E6B-8B4B-F01CF7FB5DE6}" type="presParOf" srcId="{ABA5F05D-C9EF-4578-B968-062423785155}" destId="{DB093A72-D44F-4A2D-919A-A91F7963683B}" srcOrd="1" destOrd="0" presId="urn:microsoft.com/office/officeart/2005/8/layout/bProcess4"/>
    <dgm:cxn modelId="{E0D9F301-9922-4770-9F6B-F779665B27B7}" type="presParOf" srcId="{C381F618-72E1-4D93-853A-DC1E86B13939}" destId="{BF8EE353-4CF9-48B2-9C05-B647DA8DAE28}" srcOrd="15" destOrd="0" presId="urn:microsoft.com/office/officeart/2005/8/layout/bProcess4"/>
    <dgm:cxn modelId="{8462D666-9864-42F0-8CDE-243FD05BA4FC}" type="presParOf" srcId="{C381F618-72E1-4D93-853A-DC1E86B13939}" destId="{1BB83CAB-E609-4846-8016-98E238A48F66}" srcOrd="16" destOrd="0" presId="urn:microsoft.com/office/officeart/2005/8/layout/bProcess4"/>
    <dgm:cxn modelId="{6A298354-25A7-499F-9947-5A43D992D24B}" type="presParOf" srcId="{1BB83CAB-E609-4846-8016-98E238A48F66}" destId="{92EEDE41-C91B-410D-AFAD-5B94A5277D76}" srcOrd="0" destOrd="0" presId="urn:microsoft.com/office/officeart/2005/8/layout/bProcess4"/>
    <dgm:cxn modelId="{4CC490AD-1F3B-4BB2-A75D-41A7526CE308}" type="presParOf" srcId="{1BB83CAB-E609-4846-8016-98E238A48F66}" destId="{01B69897-8647-45A2-B944-5173C690C8FC}" srcOrd="1" destOrd="0" presId="urn:microsoft.com/office/officeart/2005/8/layout/b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78332-76B2-478C-9BBF-70386312C2AA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CAC8B2-E3F8-4130-A397-B8F70CF9EBE6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8:00</a:t>
          </a:r>
          <a:r>
            <a:rPr lang="zh-TW" altLang="en-US" sz="3000" kern="1200" dirty="0" smtClean="0"/>
            <a:t> 上車</a:t>
          </a:r>
          <a:endParaRPr lang="zh-TW" altLang="en-US" sz="3000" kern="1200" dirty="0"/>
        </a:p>
      </dsp:txBody>
      <dsp:txXfrm>
        <a:off x="1502816" y="36688"/>
        <a:ext cx="1998981" cy="1170261"/>
      </dsp:txXfrm>
    </dsp:sp>
    <dsp:sp modelId="{38C76311-2711-4FD6-AC79-4F1FA266ECA2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F2AA6-19C2-4FEF-A0C3-3CE0FAF7CC7C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1502816" y="1590538"/>
        <a:ext cx="1998981" cy="1170261"/>
      </dsp:txXfrm>
    </dsp:sp>
    <dsp:sp modelId="{AAA3E363-CBA1-4165-B4D3-E5476DDFC3C8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EB22E-E603-46F4-BAE4-D6C4E328BA88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轉轉咖啡杯</a:t>
          </a:r>
          <a:endParaRPr lang="zh-TW" altLang="en-US" sz="3000" kern="1200" dirty="0"/>
        </a:p>
      </dsp:txBody>
      <dsp:txXfrm>
        <a:off x="1502816" y="3144387"/>
        <a:ext cx="1998981" cy="1170261"/>
      </dsp:txXfrm>
    </dsp:sp>
    <dsp:sp modelId="{7C2D7246-6E56-49DA-814C-67101D02FA55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71D04B-765B-4763-B017-BC556C489BC7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魔法星際飛車</a:t>
          </a:r>
          <a:endParaRPr lang="zh-TW" altLang="en-US" sz="3000" kern="1200" dirty="0"/>
        </a:p>
      </dsp:txBody>
      <dsp:txXfrm>
        <a:off x="4258309" y="3144387"/>
        <a:ext cx="1998981" cy="1170261"/>
      </dsp:txXfrm>
    </dsp:sp>
    <dsp:sp modelId="{710C055F-54F8-4936-97E7-6B50BD61A46B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6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DAD88-2572-4CD2-909D-693CA5CD0D7F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12:00</a:t>
          </a:r>
          <a:r>
            <a:rPr lang="zh-TW" altLang="en-US" sz="3000" kern="1200" dirty="0" smtClean="0"/>
            <a:t>午餐</a:t>
          </a:r>
          <a:endParaRPr lang="zh-TW" altLang="en-US" sz="3000" kern="1200" dirty="0"/>
        </a:p>
      </dsp:txBody>
      <dsp:txXfrm>
        <a:off x="4258309" y="1590538"/>
        <a:ext cx="1998981" cy="1170261"/>
      </dsp:txXfrm>
    </dsp:sp>
    <dsp:sp modelId="{4F104B51-E958-4CED-BB23-7E5DF22A138B}">
      <dsp:nvSpPr>
        <dsp:cNvPr id="0" name=""/>
        <dsp:cNvSpPr/>
      </dsp:nvSpPr>
      <dsp:spPr>
        <a:xfrm rot="44529">
          <a:off x="4639691" y="232376"/>
          <a:ext cx="2752177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6E0C0-4632-451D-9188-5E2C30DAE366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巡弋飛椅</a:t>
          </a:r>
          <a:endParaRPr lang="zh-TW" altLang="en-US" sz="3000" kern="1200" dirty="0"/>
        </a:p>
      </dsp:txBody>
      <dsp:txXfrm>
        <a:off x="4258309" y="36688"/>
        <a:ext cx="1998981" cy="1170261"/>
      </dsp:txXfrm>
    </dsp:sp>
    <dsp:sp modelId="{54E1628A-D4B4-4651-9F62-B23FFE4252E9}">
      <dsp:nvSpPr>
        <dsp:cNvPr id="0" name=""/>
        <dsp:cNvSpPr/>
      </dsp:nvSpPr>
      <dsp:spPr>
        <a:xfrm rot="5400000">
          <a:off x="6641518" y="1007528"/>
          <a:ext cx="1507562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BA486-4AF2-41EC-8B26-DB545A15B73C}">
      <dsp:nvSpPr>
        <dsp:cNvPr id="0" name=""/>
        <dsp:cNvSpPr/>
      </dsp:nvSpPr>
      <dsp:spPr>
        <a:xfrm>
          <a:off x="6977393" y="39474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7013802" y="75883"/>
        <a:ext cx="1998981" cy="1170261"/>
      </dsp:txXfrm>
    </dsp:sp>
    <dsp:sp modelId="{BF8EE353-4CF9-48B2-9C05-B647DA8DAE28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093A72-D44F-4A2D-919A-A91F7963683B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小飛龍</a:t>
          </a:r>
          <a:endParaRPr lang="zh-TW" altLang="en-US" sz="3000" kern="1200" dirty="0"/>
        </a:p>
      </dsp:txBody>
      <dsp:txXfrm>
        <a:off x="7013802" y="1590538"/>
        <a:ext cx="1998981" cy="1170261"/>
      </dsp:txXfrm>
    </dsp:sp>
    <dsp:sp modelId="{01B69897-8647-45A2-B944-5173C690C8FC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16:00</a:t>
          </a:r>
          <a:r>
            <a:rPr lang="zh-TW" altLang="en-US" sz="3000" kern="1200" dirty="0" smtClean="0"/>
            <a:t>回家</a:t>
          </a:r>
          <a:endParaRPr lang="zh-TW" altLang="en-US" sz="30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236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000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5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98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450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8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81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77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1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53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8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66467-6C92-4D77-9236-60CCBAC524AF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75D32-9FEC-4423-809B-D3D5B562AA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64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1">
                <a:lumMod val="45000"/>
                <a:lumOff val="55000"/>
              </a:schemeClr>
            </a:gs>
            <a:gs pos="9000">
              <a:srgbClr val="FF66FF"/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兒童新樂園</a:t>
            </a:r>
            <a:endParaRPr lang="zh-TW" altLang="en-US" dirty="0">
              <a:solidFill>
                <a:srgbClr val="FF00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689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FF66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4582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876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FFFF00"/>
            </a:gs>
            <a:gs pos="83000">
              <a:srgbClr val="CC66FF"/>
            </a:gs>
            <a:gs pos="9000">
              <a:srgbClr val="FF66FF"/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票</a:t>
            </a:r>
            <a:r>
              <a:rPr lang="zh-TW" altLang="en-US" sz="7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814157"/>
              </p:ext>
            </p:extLst>
          </p:nvPr>
        </p:nvGraphicFramePr>
        <p:xfrm>
          <a:off x="1136469" y="1894113"/>
          <a:ext cx="10829106" cy="3971109"/>
        </p:xfrm>
        <a:graphic>
          <a:graphicData uri="http://schemas.openxmlformats.org/drawingml/2006/table">
            <a:tbl>
              <a:tblPr/>
              <a:tblGrid>
                <a:gridCol w="1626703">
                  <a:extLst>
                    <a:ext uri="{9D8B030D-6E8A-4147-A177-3AD203B41FA5}">
                      <a16:colId xmlns:a16="http://schemas.microsoft.com/office/drawing/2014/main" val="3796599505"/>
                    </a:ext>
                  </a:extLst>
                </a:gridCol>
                <a:gridCol w="1626703">
                  <a:extLst>
                    <a:ext uri="{9D8B030D-6E8A-4147-A177-3AD203B41FA5}">
                      <a16:colId xmlns:a16="http://schemas.microsoft.com/office/drawing/2014/main" val="3147004502"/>
                    </a:ext>
                  </a:extLst>
                </a:gridCol>
                <a:gridCol w="1626703">
                  <a:extLst>
                    <a:ext uri="{9D8B030D-6E8A-4147-A177-3AD203B41FA5}">
                      <a16:colId xmlns:a16="http://schemas.microsoft.com/office/drawing/2014/main" val="3977044695"/>
                    </a:ext>
                  </a:extLst>
                </a:gridCol>
                <a:gridCol w="1626703">
                  <a:extLst>
                    <a:ext uri="{9D8B030D-6E8A-4147-A177-3AD203B41FA5}">
                      <a16:colId xmlns:a16="http://schemas.microsoft.com/office/drawing/2014/main" val="4190893335"/>
                    </a:ext>
                  </a:extLst>
                </a:gridCol>
                <a:gridCol w="1626703">
                  <a:extLst>
                    <a:ext uri="{9D8B030D-6E8A-4147-A177-3AD203B41FA5}">
                      <a16:colId xmlns:a16="http://schemas.microsoft.com/office/drawing/2014/main" val="4053825410"/>
                    </a:ext>
                  </a:extLst>
                </a:gridCol>
                <a:gridCol w="1680780">
                  <a:extLst>
                    <a:ext uri="{9D8B030D-6E8A-4147-A177-3AD203B41FA5}">
                      <a16:colId xmlns:a16="http://schemas.microsoft.com/office/drawing/2014/main" val="1673329551"/>
                    </a:ext>
                  </a:extLst>
                </a:gridCol>
                <a:gridCol w="1014811">
                  <a:extLst>
                    <a:ext uri="{9D8B030D-6E8A-4147-A177-3AD203B41FA5}">
                      <a16:colId xmlns:a16="http://schemas.microsoft.com/office/drawing/2014/main" val="2840932081"/>
                    </a:ext>
                  </a:extLst>
                </a:gridCol>
              </a:tblGrid>
              <a:tr h="74780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 smtClean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 smtClean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 smtClean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 smtClean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647604"/>
                  </a:ext>
                </a:extLst>
              </a:tr>
              <a:tr h="185662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371463"/>
                  </a:ext>
                </a:extLst>
              </a:tr>
              <a:tr h="136668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492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57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4" name="Picture 6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051" y="2203517"/>
            <a:ext cx="3471484" cy="26036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29320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FF66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4100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553" y="2125140"/>
            <a:ext cx="3384399" cy="25382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66750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14548" y="1829617"/>
            <a:ext cx="8925411" cy="476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505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0951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182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文鼎ＰＯＰ－４</vt:lpstr>
      <vt:lpstr>新細明體</vt:lpstr>
      <vt:lpstr>Arial</vt:lpstr>
      <vt:lpstr>Calibri</vt:lpstr>
      <vt:lpstr>Calibri Light</vt:lpstr>
      <vt:lpstr>Office 佈景主題</vt:lpstr>
      <vt:lpstr>兒童新樂園</vt:lpstr>
      <vt:lpstr>行程規劃 </vt:lpstr>
      <vt:lpstr>票價</vt:lpstr>
      <vt:lpstr>宇宙迴旋</vt:lpstr>
      <vt:lpstr>尋寶船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12</cp:revision>
  <dcterms:created xsi:type="dcterms:W3CDTF">2022-01-03T02:46:13Z</dcterms:created>
  <dcterms:modified xsi:type="dcterms:W3CDTF">2022-01-18T01:25:50Z</dcterms:modified>
</cp:coreProperties>
</file>