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EDBC95-74DA-42EA-9910-43D45BAC3DEA}" type="doc">
      <dgm:prSet loTypeId="urn:microsoft.com/office/officeart/2005/8/layout/process5" loCatId="process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3A966C6F-86C4-49FB-A7AD-A48CEA773436}">
      <dgm:prSet phldrT="[文字]" custT="1"/>
      <dgm:spPr/>
      <dgm:t>
        <a:bodyPr/>
        <a:lstStyle/>
        <a:p>
          <a:r>
            <a:rPr lang="en-US" altLang="zh-TW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8:30</a:t>
          </a:r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45FF444-78F1-4217-889D-579784888F38}" type="parTrans" cxnId="{E824CA22-D4E9-49CF-813C-A9246A137D23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8366F93-811B-468C-A45E-AF714FE2EC0E}" type="sibTrans" cxnId="{E824CA22-D4E9-49CF-813C-A9246A137D23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EACF6BE-244C-4758-987D-ECF04ACD4165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吼吼樹屋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5861ED2-C4A1-4D51-9D22-BE90CC839399}" type="parTrans" cxnId="{5BB77027-D590-43C8-886E-14802D0E01E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6F6D399-64C4-421E-BF7E-F67B5DD678FD}" type="sibTrans" cxnId="{5BB77027-D590-43C8-886E-14802D0E01E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6782ADD-EEE9-453C-9ED6-074BA923E3DF}">
      <dgm:prSet phldrT="[文字]" custT="1"/>
      <dgm:spPr/>
      <dgm:t>
        <a:bodyPr/>
        <a:lstStyle/>
        <a:p>
          <a:r>
            <a:rPr lang="zh-TW" altLang="en-US" sz="24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sz="24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C22D40B-E4B7-48BF-AAFA-AB7F02586F20}" type="parTrans" cxnId="{ADA73F4F-A210-4E62-A96C-BE01159FB01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08E4CFD-78B0-4956-BCE3-A28AD09D3B85}" type="sibTrans" cxnId="{ADA73F4F-A210-4E62-A96C-BE01159FB01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AB5093A-B5A1-4959-8FA2-92EB72741BB8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A4DA5A8F-469E-4B04-B3C7-7AE3F5C54CCF}" type="parTrans" cxnId="{E6A5F657-7F1A-4578-BE9C-F61455F7F64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7EC8E89-535F-4646-ACD4-2555FA607684}" type="sibTrans" cxnId="{E6A5F657-7F1A-4578-BE9C-F61455F7F64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9143FA1-363A-45BC-8B73-F510F347F21E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C8E18D2-1DA5-4204-BB34-892B16491B65}" type="parTrans" cxnId="{71D85330-0D07-44E6-ADBE-508686FECF9D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BCD3A1E-4764-4FFC-A7C0-4C160C080412}" type="sibTrans" cxnId="{71D85330-0D07-44E6-ADBE-508686FECF9D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F234FF8-F6DF-4435-AC81-EBD313077B30}">
      <dgm:prSet phldrT="[文字]" custT="1"/>
      <dgm:spPr/>
      <dgm:t>
        <a:bodyPr/>
        <a:lstStyle/>
        <a:p>
          <a:r>
            <a:rPr lang="en-US" altLang="zh-TW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午餐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7B9C15D-88F5-4D7E-B343-6D6A1E7B53CA}" type="parTrans" cxnId="{53548EC2-C4AB-42F3-AB87-36D9F6ACD435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EA85841-303E-4274-A64B-1ABE2A143C1E}" type="sibTrans" cxnId="{53548EC2-C4AB-42F3-AB87-36D9F6ACD435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B3D4BD00-8FCA-4B19-8A20-214D73E18BAE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銀河號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583F4156-B8CD-49E2-BDF7-6E8B0ECE0DB1}" type="parTrans" cxnId="{D6F0617C-0D41-429C-958F-50DE25F0F4C6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75920E0C-6192-4DF0-BAEE-1174072EAAB6}" type="sibTrans" cxnId="{D6F0617C-0D41-429C-958F-50DE25F0F4C6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ABA37A8-9134-4359-9299-A352B67C11ED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0269BA4-9F4C-4886-A354-FAE3EBE02411}" type="parTrans" cxnId="{A506BF4B-2AB5-4DCA-AB14-E8F0D9B2FC30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6C4062F-4B9E-4E19-9C33-ADBB74E553C8}" type="sibTrans" cxnId="{A506BF4B-2AB5-4DCA-AB14-E8F0D9B2FC30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451D693-50F1-4CBF-A248-E10FE86CE1A0}">
      <dgm:prSet phldrT="[文字]" custT="1"/>
      <dgm:spPr/>
      <dgm:t>
        <a:bodyPr/>
        <a:lstStyle/>
        <a:p>
          <a:r>
            <a:rPr lang="zh-TW" altLang="en-US" sz="28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8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1776844E-A7B1-42C2-8794-809BA33D1683}" type="parTrans" cxnId="{3F1BE791-046C-4BCD-A429-A0A2F3E7B8F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E6734A36-C47F-47EB-98C1-B63958779644}" type="sibTrans" cxnId="{3F1BE791-046C-4BCD-A429-A0A2F3E7B8F2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98778AD6-3436-4E3E-87DB-0CBD1227CB94}">
      <dgm:prSet phldrT="[文字]"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飛天神奇號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0C95A67-D977-47F9-80DB-AF26EF263BF7}" type="parTrans" cxnId="{BAC729BD-790C-4226-BF79-F988B4D8B8BE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35E3D6DD-9E2E-435D-AB28-82632DC33B69}" type="sibTrans" cxnId="{BAC729BD-790C-4226-BF79-F988B4D8B8BE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66E46A66-FF57-4921-BA75-EC7F91F06392}">
      <dgm:prSet/>
      <dgm:spPr/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巡弋飛椅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4E204235-A874-4E9D-9A2F-933465730A91}" type="parTrans" cxnId="{A2653F45-8EBF-4B21-9547-F39A103212EB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FC67D75-05FE-4F97-814F-8823B75437F2}" type="sibTrans" cxnId="{A2653F45-8EBF-4B21-9547-F39A103212EB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26479FA-4F82-4815-8534-D82E77E5C254}">
      <dgm:prSet phldrT="[文字]"/>
      <dgm:spPr/>
      <dgm:t>
        <a:bodyPr/>
        <a:lstStyle/>
        <a:p>
          <a:r>
            <a:rPr lang="en-US" altLang="zh-TW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16:30</a:t>
          </a:r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C3DC9651-7783-4F9E-BFEA-662208A4CCCB}" type="parTrans" cxnId="{4EA83AD3-1993-4ED1-99F2-46AEC275483D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F777A0CC-2A0E-4EBA-801D-0410533995F1}" type="sibTrans" cxnId="{4EA83AD3-1993-4ED1-99F2-46AEC275483D}">
      <dgm:prSet/>
      <dgm:spPr/>
      <dgm:t>
        <a:bodyPr/>
        <a:lstStyle/>
        <a:p>
          <a:endParaRPr lang="zh-TW" altLang="en-US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60A51A2-57C3-4ACF-957C-D296F6833B61}" type="pres">
      <dgm:prSet presAssocID="{1FEDBC95-74DA-42EA-9910-43D45BAC3DE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3ADB7F9-658C-4526-8BD0-84953E2E1624}" type="pres">
      <dgm:prSet presAssocID="{3A966C6F-86C4-49FB-A7AD-A48CEA773436}" presName="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C57912-202C-4973-8B89-C12B3AB6E0D8}" type="pres">
      <dgm:prSet presAssocID="{A8366F93-811B-468C-A45E-AF714FE2EC0E}" presName="sibTrans" presStyleLbl="sibTrans2D1" presStyleIdx="0" presStyleCnt="11"/>
      <dgm:spPr/>
      <dgm:t>
        <a:bodyPr/>
        <a:lstStyle/>
        <a:p>
          <a:endParaRPr lang="zh-TW" altLang="en-US"/>
        </a:p>
      </dgm:t>
    </dgm:pt>
    <dgm:pt modelId="{4D1E1E09-B3A7-4379-91D1-08E3C3A91BA8}" type="pres">
      <dgm:prSet presAssocID="{A8366F93-811B-468C-A45E-AF714FE2EC0E}" presName="connectorText" presStyleLbl="sibTrans2D1" presStyleIdx="0" presStyleCnt="11"/>
      <dgm:spPr/>
      <dgm:t>
        <a:bodyPr/>
        <a:lstStyle/>
        <a:p>
          <a:endParaRPr lang="zh-TW" altLang="en-US"/>
        </a:p>
      </dgm:t>
    </dgm:pt>
    <dgm:pt modelId="{FA238E09-5B76-4BFB-AA0D-85F6B30762BA}" type="pres">
      <dgm:prSet presAssocID="{FEACF6BE-244C-4758-987D-ECF04ACD4165}" presName="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0989154-6351-431F-BD45-1FB5667C9EFA}" type="pres">
      <dgm:prSet presAssocID="{C6F6D399-64C4-421E-BF7E-F67B5DD678FD}" presName="sibTrans" presStyleLbl="sibTrans2D1" presStyleIdx="1" presStyleCnt="11"/>
      <dgm:spPr/>
      <dgm:t>
        <a:bodyPr/>
        <a:lstStyle/>
        <a:p>
          <a:endParaRPr lang="zh-TW" altLang="en-US"/>
        </a:p>
      </dgm:t>
    </dgm:pt>
    <dgm:pt modelId="{85774CD7-893C-444E-9F0E-E5BC8863D5F1}" type="pres">
      <dgm:prSet presAssocID="{C6F6D399-64C4-421E-BF7E-F67B5DD678FD}" presName="connectorText" presStyleLbl="sibTrans2D1" presStyleIdx="1" presStyleCnt="11"/>
      <dgm:spPr/>
      <dgm:t>
        <a:bodyPr/>
        <a:lstStyle/>
        <a:p>
          <a:endParaRPr lang="zh-TW" altLang="en-US"/>
        </a:p>
      </dgm:t>
    </dgm:pt>
    <dgm:pt modelId="{3A1C63BA-4ACF-4340-AB97-57AC57C211AB}" type="pres">
      <dgm:prSet presAssocID="{A6782ADD-EEE9-453C-9ED6-074BA923E3DF}" presName="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10FE528-A8CF-4123-BC6C-1BBEF4F6581E}" type="pres">
      <dgm:prSet presAssocID="{008E4CFD-78B0-4956-BCE3-A28AD09D3B85}" presName="sibTrans" presStyleLbl="sibTrans2D1" presStyleIdx="2" presStyleCnt="11"/>
      <dgm:spPr/>
      <dgm:t>
        <a:bodyPr/>
        <a:lstStyle/>
        <a:p>
          <a:endParaRPr lang="zh-TW" altLang="en-US"/>
        </a:p>
      </dgm:t>
    </dgm:pt>
    <dgm:pt modelId="{ECD82C9E-370E-4985-9C0D-94BE9352EF78}" type="pres">
      <dgm:prSet presAssocID="{008E4CFD-78B0-4956-BCE3-A28AD09D3B85}" presName="connectorText" presStyleLbl="sibTrans2D1" presStyleIdx="2" presStyleCnt="11"/>
      <dgm:spPr/>
      <dgm:t>
        <a:bodyPr/>
        <a:lstStyle/>
        <a:p>
          <a:endParaRPr lang="zh-TW" altLang="en-US"/>
        </a:p>
      </dgm:t>
    </dgm:pt>
    <dgm:pt modelId="{B581539E-F9E1-4F37-BD00-B6FF363FF6F1}" type="pres">
      <dgm:prSet presAssocID="{1AB5093A-B5A1-4959-8FA2-92EB72741BB8}" presName="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F5D234-DD76-4626-8DEF-C50ADD6BAE88}" type="pres">
      <dgm:prSet presAssocID="{07EC8E89-535F-4646-ACD4-2555FA607684}" presName="sibTrans" presStyleLbl="sibTrans2D1" presStyleIdx="3" presStyleCnt="11"/>
      <dgm:spPr/>
      <dgm:t>
        <a:bodyPr/>
        <a:lstStyle/>
        <a:p>
          <a:endParaRPr lang="zh-TW" altLang="en-US"/>
        </a:p>
      </dgm:t>
    </dgm:pt>
    <dgm:pt modelId="{C670B3F7-3B09-4DBF-B19C-C16369FB4EA8}" type="pres">
      <dgm:prSet presAssocID="{07EC8E89-535F-4646-ACD4-2555FA607684}" presName="connectorText" presStyleLbl="sibTrans2D1" presStyleIdx="3" presStyleCnt="11"/>
      <dgm:spPr/>
      <dgm:t>
        <a:bodyPr/>
        <a:lstStyle/>
        <a:p>
          <a:endParaRPr lang="zh-TW" altLang="en-US"/>
        </a:p>
      </dgm:t>
    </dgm:pt>
    <dgm:pt modelId="{DEBB408D-79A4-40EA-B90B-C416274448F3}" type="pres">
      <dgm:prSet presAssocID="{F9143FA1-363A-45BC-8B73-F510F347F21E}" presName="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A6F10AC-E7BB-498C-A034-E9E26A70AF5E}" type="pres">
      <dgm:prSet presAssocID="{0BCD3A1E-4764-4FFC-A7C0-4C160C080412}" presName="sibTrans" presStyleLbl="sibTrans2D1" presStyleIdx="4" presStyleCnt="11"/>
      <dgm:spPr/>
      <dgm:t>
        <a:bodyPr/>
        <a:lstStyle/>
        <a:p>
          <a:endParaRPr lang="zh-TW" altLang="en-US"/>
        </a:p>
      </dgm:t>
    </dgm:pt>
    <dgm:pt modelId="{950DC4BD-AEBE-4CE7-8740-C72C4BEF25D8}" type="pres">
      <dgm:prSet presAssocID="{0BCD3A1E-4764-4FFC-A7C0-4C160C080412}" presName="connectorText" presStyleLbl="sibTrans2D1" presStyleIdx="4" presStyleCnt="11"/>
      <dgm:spPr/>
      <dgm:t>
        <a:bodyPr/>
        <a:lstStyle/>
        <a:p>
          <a:endParaRPr lang="zh-TW" altLang="en-US"/>
        </a:p>
      </dgm:t>
    </dgm:pt>
    <dgm:pt modelId="{161DB9AE-B60A-4213-A98B-E97DD71B50D4}" type="pres">
      <dgm:prSet presAssocID="{FF234FF8-F6DF-4435-AC81-EBD313077B30}" presName="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FE7B68-B025-405F-BDBD-AEC20B4116AC}" type="pres">
      <dgm:prSet presAssocID="{FEA85841-303E-4274-A64B-1ABE2A143C1E}" presName="sibTrans" presStyleLbl="sibTrans2D1" presStyleIdx="5" presStyleCnt="11"/>
      <dgm:spPr/>
      <dgm:t>
        <a:bodyPr/>
        <a:lstStyle/>
        <a:p>
          <a:endParaRPr lang="zh-TW" altLang="en-US"/>
        </a:p>
      </dgm:t>
    </dgm:pt>
    <dgm:pt modelId="{9CACE2F2-F2CF-4DCD-AFB1-709BEDA985CC}" type="pres">
      <dgm:prSet presAssocID="{FEA85841-303E-4274-A64B-1ABE2A143C1E}" presName="connectorText" presStyleLbl="sibTrans2D1" presStyleIdx="5" presStyleCnt="11"/>
      <dgm:spPr/>
      <dgm:t>
        <a:bodyPr/>
        <a:lstStyle/>
        <a:p>
          <a:endParaRPr lang="zh-TW" altLang="en-US"/>
        </a:p>
      </dgm:t>
    </dgm:pt>
    <dgm:pt modelId="{09EF51DA-0930-46B5-8167-B15EC01F9C1E}" type="pres">
      <dgm:prSet presAssocID="{B3D4BD00-8FCA-4B19-8A20-214D73E18BAE}" presName="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6E85C66-682D-42A6-A36B-A17F1A1424DC}" type="pres">
      <dgm:prSet presAssocID="{75920E0C-6192-4DF0-BAEE-1174072EAAB6}" presName="sibTrans" presStyleLbl="sibTrans2D1" presStyleIdx="6" presStyleCnt="11"/>
      <dgm:spPr/>
      <dgm:t>
        <a:bodyPr/>
        <a:lstStyle/>
        <a:p>
          <a:endParaRPr lang="zh-TW" altLang="en-US"/>
        </a:p>
      </dgm:t>
    </dgm:pt>
    <dgm:pt modelId="{61A5C5FA-B9B0-466C-8D8A-3636548EFE65}" type="pres">
      <dgm:prSet presAssocID="{75920E0C-6192-4DF0-BAEE-1174072EAAB6}" presName="connectorText" presStyleLbl="sibTrans2D1" presStyleIdx="6" presStyleCnt="11"/>
      <dgm:spPr/>
      <dgm:t>
        <a:bodyPr/>
        <a:lstStyle/>
        <a:p>
          <a:endParaRPr lang="zh-TW" altLang="en-US"/>
        </a:p>
      </dgm:t>
    </dgm:pt>
    <dgm:pt modelId="{0F60D09C-F575-485F-8EE3-2ABB864D5A74}" type="pres">
      <dgm:prSet presAssocID="{0ABA37A8-9134-4359-9299-A352B67C11ED}" presName="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A14BF2-1053-46BB-B46E-28D044749726}" type="pres">
      <dgm:prSet presAssocID="{F6C4062F-4B9E-4E19-9C33-ADBB74E553C8}" presName="sibTrans" presStyleLbl="sibTrans2D1" presStyleIdx="7" presStyleCnt="11"/>
      <dgm:spPr/>
      <dgm:t>
        <a:bodyPr/>
        <a:lstStyle/>
        <a:p>
          <a:endParaRPr lang="zh-TW" altLang="en-US"/>
        </a:p>
      </dgm:t>
    </dgm:pt>
    <dgm:pt modelId="{BBF3A791-7470-4D5E-ACEE-55BE31F29563}" type="pres">
      <dgm:prSet presAssocID="{F6C4062F-4B9E-4E19-9C33-ADBB74E553C8}" presName="connectorText" presStyleLbl="sibTrans2D1" presStyleIdx="7" presStyleCnt="11"/>
      <dgm:spPr/>
      <dgm:t>
        <a:bodyPr/>
        <a:lstStyle/>
        <a:p>
          <a:endParaRPr lang="zh-TW" altLang="en-US"/>
        </a:p>
      </dgm:t>
    </dgm:pt>
    <dgm:pt modelId="{5A3A54D3-CAC4-4809-A634-0DD36833F983}" type="pres">
      <dgm:prSet presAssocID="{3451D693-50F1-4CBF-A248-E10FE86CE1A0}" presName="node" presStyleLbl="node1" presStyleIdx="8" presStyleCnt="12" custLinFactNeighborX="1421" custLinFactNeighborY="-118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B92D1B1-28A8-4BBF-8D3B-53D915720506}" type="pres">
      <dgm:prSet presAssocID="{E6734A36-C47F-47EB-98C1-B63958779644}" presName="sibTrans" presStyleLbl="sibTrans2D1" presStyleIdx="8" presStyleCnt="11"/>
      <dgm:spPr/>
      <dgm:t>
        <a:bodyPr/>
        <a:lstStyle/>
        <a:p>
          <a:endParaRPr lang="zh-TW" altLang="en-US"/>
        </a:p>
      </dgm:t>
    </dgm:pt>
    <dgm:pt modelId="{9CFB3146-163B-4FE6-961A-D8FFEAE2D6D1}" type="pres">
      <dgm:prSet presAssocID="{E6734A36-C47F-47EB-98C1-B63958779644}" presName="connectorText" presStyleLbl="sibTrans2D1" presStyleIdx="8" presStyleCnt="11"/>
      <dgm:spPr/>
      <dgm:t>
        <a:bodyPr/>
        <a:lstStyle/>
        <a:p>
          <a:endParaRPr lang="zh-TW" altLang="en-US"/>
        </a:p>
      </dgm:t>
    </dgm:pt>
    <dgm:pt modelId="{345873BE-F40D-477A-AA41-55392D071AE0}" type="pres">
      <dgm:prSet presAssocID="{66E46A66-FF57-4921-BA75-EC7F91F06392}" presName="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928AB8-4792-4E05-ACE3-187BC4AD4928}" type="pres">
      <dgm:prSet presAssocID="{FFC67D75-05FE-4F97-814F-8823B75437F2}" presName="sibTrans" presStyleLbl="sibTrans2D1" presStyleIdx="9" presStyleCnt="11"/>
      <dgm:spPr/>
      <dgm:t>
        <a:bodyPr/>
        <a:lstStyle/>
        <a:p>
          <a:endParaRPr lang="zh-TW" altLang="en-US"/>
        </a:p>
      </dgm:t>
    </dgm:pt>
    <dgm:pt modelId="{6F44AE89-F30D-491E-8C06-4AABFC359B40}" type="pres">
      <dgm:prSet presAssocID="{FFC67D75-05FE-4F97-814F-8823B75437F2}" presName="connectorText" presStyleLbl="sibTrans2D1" presStyleIdx="9" presStyleCnt="11"/>
      <dgm:spPr/>
      <dgm:t>
        <a:bodyPr/>
        <a:lstStyle/>
        <a:p>
          <a:endParaRPr lang="zh-TW" altLang="en-US"/>
        </a:p>
      </dgm:t>
    </dgm:pt>
    <dgm:pt modelId="{7158ADF0-1931-48AB-82F1-996D0C791BC0}" type="pres">
      <dgm:prSet presAssocID="{98778AD6-3436-4E3E-87DB-0CBD1227CB94}" presName="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99FADCD-B899-480F-B728-E451FC3C3965}" type="pres">
      <dgm:prSet presAssocID="{35E3D6DD-9E2E-435D-AB28-82632DC33B69}" presName="sibTrans" presStyleLbl="sibTrans2D1" presStyleIdx="10" presStyleCnt="11"/>
      <dgm:spPr/>
      <dgm:t>
        <a:bodyPr/>
        <a:lstStyle/>
        <a:p>
          <a:endParaRPr lang="zh-TW" altLang="en-US"/>
        </a:p>
      </dgm:t>
    </dgm:pt>
    <dgm:pt modelId="{5403E1DD-D2B3-4B3E-A3FE-2E1D00AF3172}" type="pres">
      <dgm:prSet presAssocID="{35E3D6DD-9E2E-435D-AB28-82632DC33B69}" presName="connectorText" presStyleLbl="sibTrans2D1" presStyleIdx="10" presStyleCnt="11"/>
      <dgm:spPr/>
      <dgm:t>
        <a:bodyPr/>
        <a:lstStyle/>
        <a:p>
          <a:endParaRPr lang="zh-TW" altLang="en-US"/>
        </a:p>
      </dgm:t>
    </dgm:pt>
    <dgm:pt modelId="{CA9365E5-5F28-4981-BCD5-C368C4488F7A}" type="pres">
      <dgm:prSet presAssocID="{C26479FA-4F82-4815-8534-D82E77E5C254}" presName="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24C1C39-7E22-4558-9CEC-04DF32520C47}" type="presOf" srcId="{C26479FA-4F82-4815-8534-D82E77E5C254}" destId="{CA9365E5-5F28-4981-BCD5-C368C4488F7A}" srcOrd="0" destOrd="0" presId="urn:microsoft.com/office/officeart/2005/8/layout/process5"/>
    <dgm:cxn modelId="{59917645-4F29-4284-92AD-ABF600704883}" type="presOf" srcId="{07EC8E89-535F-4646-ACD4-2555FA607684}" destId="{C670B3F7-3B09-4DBF-B19C-C16369FB4EA8}" srcOrd="1" destOrd="0" presId="urn:microsoft.com/office/officeart/2005/8/layout/process5"/>
    <dgm:cxn modelId="{BAC729BD-790C-4226-BF79-F988B4D8B8BE}" srcId="{1FEDBC95-74DA-42EA-9910-43D45BAC3DEA}" destId="{98778AD6-3436-4E3E-87DB-0CBD1227CB94}" srcOrd="10" destOrd="0" parTransId="{40C95A67-D977-47F9-80DB-AF26EF263BF7}" sibTransId="{35E3D6DD-9E2E-435D-AB28-82632DC33B69}"/>
    <dgm:cxn modelId="{3F1BE791-046C-4BCD-A429-A0A2F3E7B8F2}" srcId="{1FEDBC95-74DA-42EA-9910-43D45BAC3DEA}" destId="{3451D693-50F1-4CBF-A248-E10FE86CE1A0}" srcOrd="8" destOrd="0" parTransId="{1776844E-A7B1-42C2-8794-809BA33D1683}" sibTransId="{E6734A36-C47F-47EB-98C1-B63958779644}"/>
    <dgm:cxn modelId="{5C467E52-93F0-4FB5-8AA3-8163DD46A862}" type="presOf" srcId="{A6782ADD-EEE9-453C-9ED6-074BA923E3DF}" destId="{3A1C63BA-4ACF-4340-AB97-57AC57C211AB}" srcOrd="0" destOrd="0" presId="urn:microsoft.com/office/officeart/2005/8/layout/process5"/>
    <dgm:cxn modelId="{A2653F45-8EBF-4B21-9547-F39A103212EB}" srcId="{1FEDBC95-74DA-42EA-9910-43D45BAC3DEA}" destId="{66E46A66-FF57-4921-BA75-EC7F91F06392}" srcOrd="9" destOrd="0" parTransId="{4E204235-A874-4E9D-9A2F-933465730A91}" sibTransId="{FFC67D75-05FE-4F97-814F-8823B75437F2}"/>
    <dgm:cxn modelId="{E6A5F657-7F1A-4578-BE9C-F61455F7F642}" srcId="{1FEDBC95-74DA-42EA-9910-43D45BAC3DEA}" destId="{1AB5093A-B5A1-4959-8FA2-92EB72741BB8}" srcOrd="3" destOrd="0" parTransId="{A4DA5A8F-469E-4B04-B3C7-7AE3F5C54CCF}" sibTransId="{07EC8E89-535F-4646-ACD4-2555FA607684}"/>
    <dgm:cxn modelId="{9B6F52F5-597D-432C-9487-1B71CBB99C0A}" type="presOf" srcId="{E6734A36-C47F-47EB-98C1-B63958779644}" destId="{9CFB3146-163B-4FE6-961A-D8FFEAE2D6D1}" srcOrd="1" destOrd="0" presId="urn:microsoft.com/office/officeart/2005/8/layout/process5"/>
    <dgm:cxn modelId="{7BDCCE58-8997-4E37-9D4A-AC5A3DF40B49}" type="presOf" srcId="{F6C4062F-4B9E-4E19-9C33-ADBB74E553C8}" destId="{BBF3A791-7470-4D5E-ACEE-55BE31F29563}" srcOrd="1" destOrd="0" presId="urn:microsoft.com/office/officeart/2005/8/layout/process5"/>
    <dgm:cxn modelId="{6FD068B9-31EC-428E-8A80-FBE24BE22B4B}" type="presOf" srcId="{C6F6D399-64C4-421E-BF7E-F67B5DD678FD}" destId="{85774CD7-893C-444E-9F0E-E5BC8863D5F1}" srcOrd="1" destOrd="0" presId="urn:microsoft.com/office/officeart/2005/8/layout/process5"/>
    <dgm:cxn modelId="{E75ED787-1A6C-41E0-AA17-D963C7FDCC9D}" type="presOf" srcId="{008E4CFD-78B0-4956-BCE3-A28AD09D3B85}" destId="{D10FE528-A8CF-4123-BC6C-1BBEF4F6581E}" srcOrd="0" destOrd="0" presId="urn:microsoft.com/office/officeart/2005/8/layout/process5"/>
    <dgm:cxn modelId="{84F61F28-4DFA-43B9-95F8-492BA39FA3FC}" type="presOf" srcId="{008E4CFD-78B0-4956-BCE3-A28AD09D3B85}" destId="{ECD82C9E-370E-4985-9C0D-94BE9352EF78}" srcOrd="1" destOrd="0" presId="urn:microsoft.com/office/officeart/2005/8/layout/process5"/>
    <dgm:cxn modelId="{C004CC97-EA39-46DB-B59D-1951EBBA7746}" type="presOf" srcId="{A8366F93-811B-468C-A45E-AF714FE2EC0E}" destId="{4D1E1E09-B3A7-4379-91D1-08E3C3A91BA8}" srcOrd="1" destOrd="0" presId="urn:microsoft.com/office/officeart/2005/8/layout/process5"/>
    <dgm:cxn modelId="{B21ED99A-5BAB-47F0-A37C-43BCE545CB8C}" type="presOf" srcId="{1FEDBC95-74DA-42EA-9910-43D45BAC3DEA}" destId="{D60A51A2-57C3-4ACF-957C-D296F6833B61}" srcOrd="0" destOrd="0" presId="urn:microsoft.com/office/officeart/2005/8/layout/process5"/>
    <dgm:cxn modelId="{5293A45D-0D14-47F8-A04B-1628C7E1BDDD}" type="presOf" srcId="{75920E0C-6192-4DF0-BAEE-1174072EAAB6}" destId="{A6E85C66-682D-42A6-A36B-A17F1A1424DC}" srcOrd="0" destOrd="0" presId="urn:microsoft.com/office/officeart/2005/8/layout/process5"/>
    <dgm:cxn modelId="{B11E5F52-564B-47AB-9B71-21FD0DC565FF}" type="presOf" srcId="{FEACF6BE-244C-4758-987D-ECF04ACD4165}" destId="{FA238E09-5B76-4BFB-AA0D-85F6B30762BA}" srcOrd="0" destOrd="0" presId="urn:microsoft.com/office/officeart/2005/8/layout/process5"/>
    <dgm:cxn modelId="{A506BF4B-2AB5-4DCA-AB14-E8F0D9B2FC30}" srcId="{1FEDBC95-74DA-42EA-9910-43D45BAC3DEA}" destId="{0ABA37A8-9134-4359-9299-A352B67C11ED}" srcOrd="7" destOrd="0" parTransId="{00269BA4-9F4C-4886-A354-FAE3EBE02411}" sibTransId="{F6C4062F-4B9E-4E19-9C33-ADBB74E553C8}"/>
    <dgm:cxn modelId="{1ADFB523-85DA-4DF2-9A12-F0DFBE3609E6}" type="presOf" srcId="{FFC67D75-05FE-4F97-814F-8823B75437F2}" destId="{7D928AB8-4792-4E05-ACE3-187BC4AD4928}" srcOrd="0" destOrd="0" presId="urn:microsoft.com/office/officeart/2005/8/layout/process5"/>
    <dgm:cxn modelId="{4EA83AD3-1993-4ED1-99F2-46AEC275483D}" srcId="{1FEDBC95-74DA-42EA-9910-43D45BAC3DEA}" destId="{C26479FA-4F82-4815-8534-D82E77E5C254}" srcOrd="11" destOrd="0" parTransId="{C3DC9651-7783-4F9E-BFEA-662208A4CCCB}" sibTransId="{F777A0CC-2A0E-4EBA-801D-0410533995F1}"/>
    <dgm:cxn modelId="{71D85330-0D07-44E6-ADBE-508686FECF9D}" srcId="{1FEDBC95-74DA-42EA-9910-43D45BAC3DEA}" destId="{F9143FA1-363A-45BC-8B73-F510F347F21E}" srcOrd="4" destOrd="0" parTransId="{BC8E18D2-1DA5-4204-BB34-892B16491B65}" sibTransId="{0BCD3A1E-4764-4FFC-A7C0-4C160C080412}"/>
    <dgm:cxn modelId="{3FE340E4-913B-4A41-94E9-3C9E024E6535}" type="presOf" srcId="{0ABA37A8-9134-4359-9299-A352B67C11ED}" destId="{0F60D09C-F575-485F-8EE3-2ABB864D5A74}" srcOrd="0" destOrd="0" presId="urn:microsoft.com/office/officeart/2005/8/layout/process5"/>
    <dgm:cxn modelId="{D8EF48F1-15FA-474F-94CE-E508B00133C6}" type="presOf" srcId="{0BCD3A1E-4764-4FFC-A7C0-4C160C080412}" destId="{3A6F10AC-E7BB-498C-A034-E9E26A70AF5E}" srcOrd="0" destOrd="0" presId="urn:microsoft.com/office/officeart/2005/8/layout/process5"/>
    <dgm:cxn modelId="{762E9725-4A68-495F-A016-1A5F4D298331}" type="presOf" srcId="{FF234FF8-F6DF-4435-AC81-EBD313077B30}" destId="{161DB9AE-B60A-4213-A98B-E97DD71B50D4}" srcOrd="0" destOrd="0" presId="urn:microsoft.com/office/officeart/2005/8/layout/process5"/>
    <dgm:cxn modelId="{0E8A4328-01F1-4727-9F8C-F9FA06BB4034}" type="presOf" srcId="{66E46A66-FF57-4921-BA75-EC7F91F06392}" destId="{345873BE-F40D-477A-AA41-55392D071AE0}" srcOrd="0" destOrd="0" presId="urn:microsoft.com/office/officeart/2005/8/layout/process5"/>
    <dgm:cxn modelId="{53548EC2-C4AB-42F3-AB87-36D9F6ACD435}" srcId="{1FEDBC95-74DA-42EA-9910-43D45BAC3DEA}" destId="{FF234FF8-F6DF-4435-AC81-EBD313077B30}" srcOrd="5" destOrd="0" parTransId="{D7B9C15D-88F5-4D7E-B343-6D6A1E7B53CA}" sibTransId="{FEA85841-303E-4274-A64B-1ABE2A143C1E}"/>
    <dgm:cxn modelId="{E824CA22-D4E9-49CF-813C-A9246A137D23}" srcId="{1FEDBC95-74DA-42EA-9910-43D45BAC3DEA}" destId="{3A966C6F-86C4-49FB-A7AD-A48CEA773436}" srcOrd="0" destOrd="0" parTransId="{745FF444-78F1-4217-889D-579784888F38}" sibTransId="{A8366F93-811B-468C-A45E-AF714FE2EC0E}"/>
    <dgm:cxn modelId="{AD2CF48C-D944-48F3-AB9B-3790561B85E1}" type="presOf" srcId="{35E3D6DD-9E2E-435D-AB28-82632DC33B69}" destId="{5403E1DD-D2B3-4B3E-A3FE-2E1D00AF3172}" srcOrd="1" destOrd="0" presId="urn:microsoft.com/office/officeart/2005/8/layout/process5"/>
    <dgm:cxn modelId="{1DC09D54-9C02-43AF-9102-0DAA3A1EA044}" type="presOf" srcId="{07EC8E89-535F-4646-ACD4-2555FA607684}" destId="{73F5D234-DD76-4626-8DEF-C50ADD6BAE88}" srcOrd="0" destOrd="0" presId="urn:microsoft.com/office/officeart/2005/8/layout/process5"/>
    <dgm:cxn modelId="{89A3B145-0EED-450F-8D7B-6637DD1DFF94}" type="presOf" srcId="{35E3D6DD-9E2E-435D-AB28-82632DC33B69}" destId="{899FADCD-B899-480F-B728-E451FC3C3965}" srcOrd="0" destOrd="0" presId="urn:microsoft.com/office/officeart/2005/8/layout/process5"/>
    <dgm:cxn modelId="{5BB77027-D590-43C8-886E-14802D0E01E2}" srcId="{1FEDBC95-74DA-42EA-9910-43D45BAC3DEA}" destId="{FEACF6BE-244C-4758-987D-ECF04ACD4165}" srcOrd="1" destOrd="0" parTransId="{75861ED2-C4A1-4D51-9D22-BE90CC839399}" sibTransId="{C6F6D399-64C4-421E-BF7E-F67B5DD678FD}"/>
    <dgm:cxn modelId="{A9738E3D-32EC-4B6E-A0B0-0A7ABBFE0BF9}" type="presOf" srcId="{B3D4BD00-8FCA-4B19-8A20-214D73E18BAE}" destId="{09EF51DA-0930-46B5-8167-B15EC01F9C1E}" srcOrd="0" destOrd="0" presId="urn:microsoft.com/office/officeart/2005/8/layout/process5"/>
    <dgm:cxn modelId="{9B85A5A8-1DD9-41C7-BD32-5BC2A7E8A413}" type="presOf" srcId="{FEA85841-303E-4274-A64B-1ABE2A143C1E}" destId="{54FE7B68-B025-405F-BDBD-AEC20B4116AC}" srcOrd="0" destOrd="0" presId="urn:microsoft.com/office/officeart/2005/8/layout/process5"/>
    <dgm:cxn modelId="{4D6CF81A-DAFE-4E47-A8A9-AAC21D009CDD}" type="presOf" srcId="{75920E0C-6192-4DF0-BAEE-1174072EAAB6}" destId="{61A5C5FA-B9B0-466C-8D8A-3636548EFE65}" srcOrd="1" destOrd="0" presId="urn:microsoft.com/office/officeart/2005/8/layout/process5"/>
    <dgm:cxn modelId="{7886646D-32C7-429E-8971-7181B4737087}" type="presOf" srcId="{E6734A36-C47F-47EB-98C1-B63958779644}" destId="{5B92D1B1-28A8-4BBF-8D3B-53D915720506}" srcOrd="0" destOrd="0" presId="urn:microsoft.com/office/officeart/2005/8/layout/process5"/>
    <dgm:cxn modelId="{ADA73F4F-A210-4E62-A96C-BE01159FB012}" srcId="{1FEDBC95-74DA-42EA-9910-43D45BAC3DEA}" destId="{A6782ADD-EEE9-453C-9ED6-074BA923E3DF}" srcOrd="2" destOrd="0" parTransId="{0C22D40B-E4B7-48BF-AAFA-AB7F02586F20}" sibTransId="{008E4CFD-78B0-4956-BCE3-A28AD09D3B85}"/>
    <dgm:cxn modelId="{FCB68E66-8F2D-420A-B86A-7BDC52E566B6}" type="presOf" srcId="{FEA85841-303E-4274-A64B-1ABE2A143C1E}" destId="{9CACE2F2-F2CF-4DCD-AFB1-709BEDA985CC}" srcOrd="1" destOrd="0" presId="urn:microsoft.com/office/officeart/2005/8/layout/process5"/>
    <dgm:cxn modelId="{0ACBB6A8-1465-4669-820B-1C3B2D44403D}" type="presOf" srcId="{A8366F93-811B-468C-A45E-AF714FE2EC0E}" destId="{1FC57912-202C-4973-8B89-C12B3AB6E0D8}" srcOrd="0" destOrd="0" presId="urn:microsoft.com/office/officeart/2005/8/layout/process5"/>
    <dgm:cxn modelId="{14D8FCB7-C33E-46D8-AE26-4D29E60EF409}" type="presOf" srcId="{1AB5093A-B5A1-4959-8FA2-92EB72741BB8}" destId="{B581539E-F9E1-4F37-BD00-B6FF363FF6F1}" srcOrd="0" destOrd="0" presId="urn:microsoft.com/office/officeart/2005/8/layout/process5"/>
    <dgm:cxn modelId="{DCB30CB3-3EC9-4BF6-8C79-5A47C63C2167}" type="presOf" srcId="{0BCD3A1E-4764-4FFC-A7C0-4C160C080412}" destId="{950DC4BD-AEBE-4CE7-8740-C72C4BEF25D8}" srcOrd="1" destOrd="0" presId="urn:microsoft.com/office/officeart/2005/8/layout/process5"/>
    <dgm:cxn modelId="{D6F0617C-0D41-429C-958F-50DE25F0F4C6}" srcId="{1FEDBC95-74DA-42EA-9910-43D45BAC3DEA}" destId="{B3D4BD00-8FCA-4B19-8A20-214D73E18BAE}" srcOrd="6" destOrd="0" parTransId="{583F4156-B8CD-49E2-BDF7-6E8B0ECE0DB1}" sibTransId="{75920E0C-6192-4DF0-BAEE-1174072EAAB6}"/>
    <dgm:cxn modelId="{AF12F1A9-2707-46F3-AEF3-2A7BA24FACEA}" type="presOf" srcId="{3A966C6F-86C4-49FB-A7AD-A48CEA773436}" destId="{73ADB7F9-658C-4526-8BD0-84953E2E1624}" srcOrd="0" destOrd="0" presId="urn:microsoft.com/office/officeart/2005/8/layout/process5"/>
    <dgm:cxn modelId="{3D23356A-1E8D-487C-96E3-46344C0EABCD}" type="presOf" srcId="{F6C4062F-4B9E-4E19-9C33-ADBB74E553C8}" destId="{C3A14BF2-1053-46BB-B46E-28D044749726}" srcOrd="0" destOrd="0" presId="urn:microsoft.com/office/officeart/2005/8/layout/process5"/>
    <dgm:cxn modelId="{8E459030-4EA3-4626-92DE-10951356183B}" type="presOf" srcId="{C6F6D399-64C4-421E-BF7E-F67B5DD678FD}" destId="{90989154-6351-431F-BD45-1FB5667C9EFA}" srcOrd="0" destOrd="0" presId="urn:microsoft.com/office/officeart/2005/8/layout/process5"/>
    <dgm:cxn modelId="{663B66F1-1DC0-4FA5-92A6-7A6920B916C0}" type="presOf" srcId="{F9143FA1-363A-45BC-8B73-F510F347F21E}" destId="{DEBB408D-79A4-40EA-B90B-C416274448F3}" srcOrd="0" destOrd="0" presId="urn:microsoft.com/office/officeart/2005/8/layout/process5"/>
    <dgm:cxn modelId="{0B8FC681-3461-4526-804C-F6103D534D16}" type="presOf" srcId="{98778AD6-3436-4E3E-87DB-0CBD1227CB94}" destId="{7158ADF0-1931-48AB-82F1-996D0C791BC0}" srcOrd="0" destOrd="0" presId="urn:microsoft.com/office/officeart/2005/8/layout/process5"/>
    <dgm:cxn modelId="{B995A54C-D75C-4088-8294-ECF64D34238F}" type="presOf" srcId="{3451D693-50F1-4CBF-A248-E10FE86CE1A0}" destId="{5A3A54D3-CAC4-4809-A634-0DD36833F983}" srcOrd="0" destOrd="0" presId="urn:microsoft.com/office/officeart/2005/8/layout/process5"/>
    <dgm:cxn modelId="{44B52AA8-1A8E-4963-BEE4-E5889DE66BF3}" type="presOf" srcId="{FFC67D75-05FE-4F97-814F-8823B75437F2}" destId="{6F44AE89-F30D-491E-8C06-4AABFC359B40}" srcOrd="1" destOrd="0" presId="urn:microsoft.com/office/officeart/2005/8/layout/process5"/>
    <dgm:cxn modelId="{4026C721-6023-435D-9CA0-8B4AEAB827D8}" type="presParOf" srcId="{D60A51A2-57C3-4ACF-957C-D296F6833B61}" destId="{73ADB7F9-658C-4526-8BD0-84953E2E1624}" srcOrd="0" destOrd="0" presId="urn:microsoft.com/office/officeart/2005/8/layout/process5"/>
    <dgm:cxn modelId="{34A3B7C2-346C-4E1C-833F-F3A20AE3DA45}" type="presParOf" srcId="{D60A51A2-57C3-4ACF-957C-D296F6833B61}" destId="{1FC57912-202C-4973-8B89-C12B3AB6E0D8}" srcOrd="1" destOrd="0" presId="urn:microsoft.com/office/officeart/2005/8/layout/process5"/>
    <dgm:cxn modelId="{5D2467ED-33BC-4804-8EF6-BCB8A89E7127}" type="presParOf" srcId="{1FC57912-202C-4973-8B89-C12B3AB6E0D8}" destId="{4D1E1E09-B3A7-4379-91D1-08E3C3A91BA8}" srcOrd="0" destOrd="0" presId="urn:microsoft.com/office/officeart/2005/8/layout/process5"/>
    <dgm:cxn modelId="{5BFB19BC-992E-45E2-9DC4-77000D8ABE1D}" type="presParOf" srcId="{D60A51A2-57C3-4ACF-957C-D296F6833B61}" destId="{FA238E09-5B76-4BFB-AA0D-85F6B30762BA}" srcOrd="2" destOrd="0" presId="urn:microsoft.com/office/officeart/2005/8/layout/process5"/>
    <dgm:cxn modelId="{6AE125CA-32CD-49BB-B1F8-626FDFDF0739}" type="presParOf" srcId="{D60A51A2-57C3-4ACF-957C-D296F6833B61}" destId="{90989154-6351-431F-BD45-1FB5667C9EFA}" srcOrd="3" destOrd="0" presId="urn:microsoft.com/office/officeart/2005/8/layout/process5"/>
    <dgm:cxn modelId="{A2F333CC-5048-4716-A0BB-CAA14CB7A846}" type="presParOf" srcId="{90989154-6351-431F-BD45-1FB5667C9EFA}" destId="{85774CD7-893C-444E-9F0E-E5BC8863D5F1}" srcOrd="0" destOrd="0" presId="urn:microsoft.com/office/officeart/2005/8/layout/process5"/>
    <dgm:cxn modelId="{C2899166-2A31-4A6C-A81B-60D29721DA4F}" type="presParOf" srcId="{D60A51A2-57C3-4ACF-957C-D296F6833B61}" destId="{3A1C63BA-4ACF-4340-AB97-57AC57C211AB}" srcOrd="4" destOrd="0" presId="urn:microsoft.com/office/officeart/2005/8/layout/process5"/>
    <dgm:cxn modelId="{E799C098-2C2A-44AF-A6D4-F3CD440333B9}" type="presParOf" srcId="{D60A51A2-57C3-4ACF-957C-D296F6833B61}" destId="{D10FE528-A8CF-4123-BC6C-1BBEF4F6581E}" srcOrd="5" destOrd="0" presId="urn:microsoft.com/office/officeart/2005/8/layout/process5"/>
    <dgm:cxn modelId="{C1999EF8-C11E-4CFB-A21F-4787BFB60577}" type="presParOf" srcId="{D10FE528-A8CF-4123-BC6C-1BBEF4F6581E}" destId="{ECD82C9E-370E-4985-9C0D-94BE9352EF78}" srcOrd="0" destOrd="0" presId="urn:microsoft.com/office/officeart/2005/8/layout/process5"/>
    <dgm:cxn modelId="{A6A28A2A-6A05-4777-B607-659A6192E1A9}" type="presParOf" srcId="{D60A51A2-57C3-4ACF-957C-D296F6833B61}" destId="{B581539E-F9E1-4F37-BD00-B6FF363FF6F1}" srcOrd="6" destOrd="0" presId="urn:microsoft.com/office/officeart/2005/8/layout/process5"/>
    <dgm:cxn modelId="{D7930449-318F-404B-8FB5-46E7558E84D5}" type="presParOf" srcId="{D60A51A2-57C3-4ACF-957C-D296F6833B61}" destId="{73F5D234-DD76-4626-8DEF-C50ADD6BAE88}" srcOrd="7" destOrd="0" presId="urn:microsoft.com/office/officeart/2005/8/layout/process5"/>
    <dgm:cxn modelId="{D465C22E-3D75-46BF-A525-3C5AE3141FDA}" type="presParOf" srcId="{73F5D234-DD76-4626-8DEF-C50ADD6BAE88}" destId="{C670B3F7-3B09-4DBF-B19C-C16369FB4EA8}" srcOrd="0" destOrd="0" presId="urn:microsoft.com/office/officeart/2005/8/layout/process5"/>
    <dgm:cxn modelId="{FC2560AD-A430-4CB7-B361-E5CA5D26DA93}" type="presParOf" srcId="{D60A51A2-57C3-4ACF-957C-D296F6833B61}" destId="{DEBB408D-79A4-40EA-B90B-C416274448F3}" srcOrd="8" destOrd="0" presId="urn:microsoft.com/office/officeart/2005/8/layout/process5"/>
    <dgm:cxn modelId="{059ED45B-F284-4D03-961A-C0EB09050367}" type="presParOf" srcId="{D60A51A2-57C3-4ACF-957C-D296F6833B61}" destId="{3A6F10AC-E7BB-498C-A034-E9E26A70AF5E}" srcOrd="9" destOrd="0" presId="urn:microsoft.com/office/officeart/2005/8/layout/process5"/>
    <dgm:cxn modelId="{4F8D8A48-43D6-4257-8887-ED652B8C3E87}" type="presParOf" srcId="{3A6F10AC-E7BB-498C-A034-E9E26A70AF5E}" destId="{950DC4BD-AEBE-4CE7-8740-C72C4BEF25D8}" srcOrd="0" destOrd="0" presId="urn:microsoft.com/office/officeart/2005/8/layout/process5"/>
    <dgm:cxn modelId="{99F3F2F8-FEDD-4949-B130-08EA1ABE0F97}" type="presParOf" srcId="{D60A51A2-57C3-4ACF-957C-D296F6833B61}" destId="{161DB9AE-B60A-4213-A98B-E97DD71B50D4}" srcOrd="10" destOrd="0" presId="urn:microsoft.com/office/officeart/2005/8/layout/process5"/>
    <dgm:cxn modelId="{99B11E00-6D0D-4B9E-A400-9F530B8A9DD9}" type="presParOf" srcId="{D60A51A2-57C3-4ACF-957C-D296F6833B61}" destId="{54FE7B68-B025-405F-BDBD-AEC20B4116AC}" srcOrd="11" destOrd="0" presId="urn:microsoft.com/office/officeart/2005/8/layout/process5"/>
    <dgm:cxn modelId="{547E6D45-5124-488F-AC63-8C52786D6A6D}" type="presParOf" srcId="{54FE7B68-B025-405F-BDBD-AEC20B4116AC}" destId="{9CACE2F2-F2CF-4DCD-AFB1-709BEDA985CC}" srcOrd="0" destOrd="0" presId="urn:microsoft.com/office/officeart/2005/8/layout/process5"/>
    <dgm:cxn modelId="{317CFF26-3475-4587-A915-2AA5230B2D91}" type="presParOf" srcId="{D60A51A2-57C3-4ACF-957C-D296F6833B61}" destId="{09EF51DA-0930-46B5-8167-B15EC01F9C1E}" srcOrd="12" destOrd="0" presId="urn:microsoft.com/office/officeart/2005/8/layout/process5"/>
    <dgm:cxn modelId="{D3402DBC-4691-4D6D-A0D4-F7DBC7B4DD23}" type="presParOf" srcId="{D60A51A2-57C3-4ACF-957C-D296F6833B61}" destId="{A6E85C66-682D-42A6-A36B-A17F1A1424DC}" srcOrd="13" destOrd="0" presId="urn:microsoft.com/office/officeart/2005/8/layout/process5"/>
    <dgm:cxn modelId="{59F875A9-3D83-4BAB-886F-00F5B9DAA436}" type="presParOf" srcId="{A6E85C66-682D-42A6-A36B-A17F1A1424DC}" destId="{61A5C5FA-B9B0-466C-8D8A-3636548EFE65}" srcOrd="0" destOrd="0" presId="urn:microsoft.com/office/officeart/2005/8/layout/process5"/>
    <dgm:cxn modelId="{09111303-4B45-4151-984D-0E856BF5A34A}" type="presParOf" srcId="{D60A51A2-57C3-4ACF-957C-D296F6833B61}" destId="{0F60D09C-F575-485F-8EE3-2ABB864D5A74}" srcOrd="14" destOrd="0" presId="urn:microsoft.com/office/officeart/2005/8/layout/process5"/>
    <dgm:cxn modelId="{85F9420D-F83F-4C66-8F91-2CF58D7F85C5}" type="presParOf" srcId="{D60A51A2-57C3-4ACF-957C-D296F6833B61}" destId="{C3A14BF2-1053-46BB-B46E-28D044749726}" srcOrd="15" destOrd="0" presId="urn:microsoft.com/office/officeart/2005/8/layout/process5"/>
    <dgm:cxn modelId="{7BBB5364-269C-4B54-ADAE-68B1968BD9F6}" type="presParOf" srcId="{C3A14BF2-1053-46BB-B46E-28D044749726}" destId="{BBF3A791-7470-4D5E-ACEE-55BE31F29563}" srcOrd="0" destOrd="0" presId="urn:microsoft.com/office/officeart/2005/8/layout/process5"/>
    <dgm:cxn modelId="{2FB7127E-F3F1-4E75-BBCA-1E949F31900E}" type="presParOf" srcId="{D60A51A2-57C3-4ACF-957C-D296F6833B61}" destId="{5A3A54D3-CAC4-4809-A634-0DD36833F983}" srcOrd="16" destOrd="0" presId="urn:microsoft.com/office/officeart/2005/8/layout/process5"/>
    <dgm:cxn modelId="{310F8C84-C05B-49B1-AE97-AAE6D1D8AAAD}" type="presParOf" srcId="{D60A51A2-57C3-4ACF-957C-D296F6833B61}" destId="{5B92D1B1-28A8-4BBF-8D3B-53D915720506}" srcOrd="17" destOrd="0" presId="urn:microsoft.com/office/officeart/2005/8/layout/process5"/>
    <dgm:cxn modelId="{966B3CE9-42E5-4E75-8C91-9D1FEFD04B5F}" type="presParOf" srcId="{5B92D1B1-28A8-4BBF-8D3B-53D915720506}" destId="{9CFB3146-163B-4FE6-961A-D8FFEAE2D6D1}" srcOrd="0" destOrd="0" presId="urn:microsoft.com/office/officeart/2005/8/layout/process5"/>
    <dgm:cxn modelId="{48CCF072-B675-40A2-AB23-FF2222711F08}" type="presParOf" srcId="{D60A51A2-57C3-4ACF-957C-D296F6833B61}" destId="{345873BE-F40D-477A-AA41-55392D071AE0}" srcOrd="18" destOrd="0" presId="urn:microsoft.com/office/officeart/2005/8/layout/process5"/>
    <dgm:cxn modelId="{A87E5910-0550-4CAF-897E-A5EDD80E5CAF}" type="presParOf" srcId="{D60A51A2-57C3-4ACF-957C-D296F6833B61}" destId="{7D928AB8-4792-4E05-ACE3-187BC4AD4928}" srcOrd="19" destOrd="0" presId="urn:microsoft.com/office/officeart/2005/8/layout/process5"/>
    <dgm:cxn modelId="{B76B8BA2-B69C-47B4-A708-D1C895470D41}" type="presParOf" srcId="{7D928AB8-4792-4E05-ACE3-187BC4AD4928}" destId="{6F44AE89-F30D-491E-8C06-4AABFC359B40}" srcOrd="0" destOrd="0" presId="urn:microsoft.com/office/officeart/2005/8/layout/process5"/>
    <dgm:cxn modelId="{135ADDBE-E590-498A-A62C-0C259FF2BC97}" type="presParOf" srcId="{D60A51A2-57C3-4ACF-957C-D296F6833B61}" destId="{7158ADF0-1931-48AB-82F1-996D0C791BC0}" srcOrd="20" destOrd="0" presId="urn:microsoft.com/office/officeart/2005/8/layout/process5"/>
    <dgm:cxn modelId="{8539FE53-0298-4525-90A3-F55BF6287267}" type="presParOf" srcId="{D60A51A2-57C3-4ACF-957C-D296F6833B61}" destId="{899FADCD-B899-480F-B728-E451FC3C3965}" srcOrd="21" destOrd="0" presId="urn:microsoft.com/office/officeart/2005/8/layout/process5"/>
    <dgm:cxn modelId="{FBB95B9D-0A75-430C-89F9-F9785777FE5A}" type="presParOf" srcId="{899FADCD-B899-480F-B728-E451FC3C3965}" destId="{5403E1DD-D2B3-4B3E-A3FE-2E1D00AF3172}" srcOrd="0" destOrd="0" presId="urn:microsoft.com/office/officeart/2005/8/layout/process5"/>
    <dgm:cxn modelId="{29D02477-EE59-439D-8FCA-2A3E60A828DF}" type="presParOf" srcId="{D60A51A2-57C3-4ACF-957C-D296F6833B61}" destId="{CA9365E5-5F28-4981-BCD5-C368C4488F7A}" srcOrd="22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DB7F9-658C-4526-8BD0-84953E2E1624}">
      <dsp:nvSpPr>
        <dsp:cNvPr id="0" name=""/>
        <dsp:cNvSpPr/>
      </dsp:nvSpPr>
      <dsp:spPr>
        <a:xfrm>
          <a:off x="384873" y="189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8:30</a:t>
          </a: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出發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7184" y="34202"/>
        <a:ext cx="1773992" cy="1038546"/>
      </dsp:txXfrm>
    </dsp:sp>
    <dsp:sp modelId="{1FC57912-202C-4973-8B89-C12B3AB6E0D8}">
      <dsp:nvSpPr>
        <dsp:cNvPr id="0" name=""/>
        <dsp:cNvSpPr/>
      </dsp:nvSpPr>
      <dsp:spPr>
        <a:xfrm>
          <a:off x="2385286" y="325487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385286" y="416682"/>
        <a:ext cx="272850" cy="273586"/>
      </dsp:txXfrm>
    </dsp:sp>
    <dsp:sp modelId="{FA238E09-5B76-4BFB-AA0D-85F6B30762BA}">
      <dsp:nvSpPr>
        <dsp:cNvPr id="0" name=""/>
        <dsp:cNvSpPr/>
      </dsp:nvSpPr>
      <dsp:spPr>
        <a:xfrm>
          <a:off x="2958934" y="189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吼吼樹屋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91245" y="34202"/>
        <a:ext cx="1773992" cy="1038546"/>
      </dsp:txXfrm>
    </dsp:sp>
    <dsp:sp modelId="{90989154-6351-431F-BD45-1FB5667C9EFA}">
      <dsp:nvSpPr>
        <dsp:cNvPr id="0" name=""/>
        <dsp:cNvSpPr/>
      </dsp:nvSpPr>
      <dsp:spPr>
        <a:xfrm>
          <a:off x="4959347" y="325487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959347" y="416682"/>
        <a:ext cx="272850" cy="273586"/>
      </dsp:txXfrm>
    </dsp:sp>
    <dsp:sp modelId="{3A1C63BA-4ACF-4340-AB97-57AC57C211AB}">
      <dsp:nvSpPr>
        <dsp:cNvPr id="0" name=""/>
        <dsp:cNvSpPr/>
      </dsp:nvSpPr>
      <dsp:spPr>
        <a:xfrm>
          <a:off x="5532994" y="189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轉轉咖啡杯</a:t>
          </a:r>
          <a:endParaRPr lang="zh-TW" altLang="en-US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565305" y="34202"/>
        <a:ext cx="1773992" cy="1038546"/>
      </dsp:txXfrm>
    </dsp:sp>
    <dsp:sp modelId="{D10FE528-A8CF-4123-BC6C-1BBEF4F6581E}">
      <dsp:nvSpPr>
        <dsp:cNvPr id="0" name=""/>
        <dsp:cNvSpPr/>
      </dsp:nvSpPr>
      <dsp:spPr>
        <a:xfrm>
          <a:off x="7533407" y="325487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533407" y="416682"/>
        <a:ext cx="272850" cy="273586"/>
      </dsp:txXfrm>
    </dsp:sp>
    <dsp:sp modelId="{B581539E-F9E1-4F37-BD00-B6FF363FF6F1}">
      <dsp:nvSpPr>
        <dsp:cNvPr id="0" name=""/>
        <dsp:cNvSpPr/>
      </dsp:nvSpPr>
      <dsp:spPr>
        <a:xfrm>
          <a:off x="8107055" y="189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139366" y="34202"/>
        <a:ext cx="1773992" cy="1038546"/>
      </dsp:txXfrm>
    </dsp:sp>
    <dsp:sp modelId="{73F5D234-DD76-4626-8DEF-C50ADD6BAE88}">
      <dsp:nvSpPr>
        <dsp:cNvPr id="0" name=""/>
        <dsp:cNvSpPr/>
      </dsp:nvSpPr>
      <dsp:spPr>
        <a:xfrm rot="5400000">
          <a:off x="8831470" y="1233763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 rot="-5400000">
        <a:off x="8889570" y="1266858"/>
        <a:ext cx="273586" cy="272850"/>
      </dsp:txXfrm>
    </dsp:sp>
    <dsp:sp modelId="{DEBB408D-79A4-40EA-B90B-C416274448F3}">
      <dsp:nvSpPr>
        <dsp:cNvPr id="0" name=""/>
        <dsp:cNvSpPr/>
      </dsp:nvSpPr>
      <dsp:spPr>
        <a:xfrm>
          <a:off x="8107055" y="1840506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139366" y="1872817"/>
        <a:ext cx="1773992" cy="1038546"/>
      </dsp:txXfrm>
    </dsp:sp>
    <dsp:sp modelId="{3A6F10AC-E7BB-498C-A034-E9E26A70AF5E}">
      <dsp:nvSpPr>
        <dsp:cNvPr id="0" name=""/>
        <dsp:cNvSpPr/>
      </dsp:nvSpPr>
      <dsp:spPr>
        <a:xfrm rot="10800000">
          <a:off x="7555471" y="2164102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 rot="10800000">
        <a:off x="7672407" y="2255297"/>
        <a:ext cx="272850" cy="273586"/>
      </dsp:txXfrm>
    </dsp:sp>
    <dsp:sp modelId="{161DB9AE-B60A-4213-A98B-E97DD71B50D4}">
      <dsp:nvSpPr>
        <dsp:cNvPr id="0" name=""/>
        <dsp:cNvSpPr/>
      </dsp:nvSpPr>
      <dsp:spPr>
        <a:xfrm>
          <a:off x="5532994" y="1840506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12:00</a:t>
          </a: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午餐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565305" y="1872817"/>
        <a:ext cx="1773992" cy="1038546"/>
      </dsp:txXfrm>
    </dsp:sp>
    <dsp:sp modelId="{54FE7B68-B025-405F-BDBD-AEC20B4116AC}">
      <dsp:nvSpPr>
        <dsp:cNvPr id="0" name=""/>
        <dsp:cNvSpPr/>
      </dsp:nvSpPr>
      <dsp:spPr>
        <a:xfrm rot="10800000">
          <a:off x="4981410" y="2164102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 rot="10800000">
        <a:off x="5098346" y="2255297"/>
        <a:ext cx="272850" cy="273586"/>
      </dsp:txXfrm>
    </dsp:sp>
    <dsp:sp modelId="{09EF51DA-0930-46B5-8167-B15EC01F9C1E}">
      <dsp:nvSpPr>
        <dsp:cNvPr id="0" name=""/>
        <dsp:cNvSpPr/>
      </dsp:nvSpPr>
      <dsp:spPr>
        <a:xfrm>
          <a:off x="2958934" y="1840506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銀河號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91245" y="1872817"/>
        <a:ext cx="1773992" cy="1038546"/>
      </dsp:txXfrm>
    </dsp:sp>
    <dsp:sp modelId="{A6E85C66-682D-42A6-A36B-A17F1A1424DC}">
      <dsp:nvSpPr>
        <dsp:cNvPr id="0" name=""/>
        <dsp:cNvSpPr/>
      </dsp:nvSpPr>
      <dsp:spPr>
        <a:xfrm rot="10800000">
          <a:off x="2407349" y="2164102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 rot="10800000">
        <a:off x="2524285" y="2255297"/>
        <a:ext cx="272850" cy="273586"/>
      </dsp:txXfrm>
    </dsp:sp>
    <dsp:sp modelId="{0F60D09C-F575-485F-8EE3-2ABB864D5A74}">
      <dsp:nvSpPr>
        <dsp:cNvPr id="0" name=""/>
        <dsp:cNvSpPr/>
      </dsp:nvSpPr>
      <dsp:spPr>
        <a:xfrm>
          <a:off x="384873" y="1840506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17184" y="1872817"/>
        <a:ext cx="1773992" cy="1038546"/>
      </dsp:txXfrm>
    </dsp:sp>
    <dsp:sp modelId="{C3A14BF2-1053-46BB-B46E-28D044749726}">
      <dsp:nvSpPr>
        <dsp:cNvPr id="0" name=""/>
        <dsp:cNvSpPr/>
      </dsp:nvSpPr>
      <dsp:spPr>
        <a:xfrm rot="5350803">
          <a:off x="1125637" y="3066043"/>
          <a:ext cx="382902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3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 rot="-5400000">
        <a:off x="1179474" y="3102585"/>
        <a:ext cx="273586" cy="268031"/>
      </dsp:txXfrm>
    </dsp:sp>
    <dsp:sp modelId="{5A3A54D3-CAC4-4809-A634-0DD36833F983}">
      <dsp:nvSpPr>
        <dsp:cNvPr id="0" name=""/>
        <dsp:cNvSpPr/>
      </dsp:nvSpPr>
      <dsp:spPr>
        <a:xfrm>
          <a:off x="411000" y="3666059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魔法星際飛車</a:t>
          </a:r>
          <a:endParaRPr lang="zh-TW" altLang="en-US" sz="28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43311" y="3698370"/>
        <a:ext cx="1773992" cy="1038546"/>
      </dsp:txXfrm>
    </dsp:sp>
    <dsp:sp modelId="{5B92D1B1-28A8-4BBF-8D3B-53D915720506}">
      <dsp:nvSpPr>
        <dsp:cNvPr id="0" name=""/>
        <dsp:cNvSpPr/>
      </dsp:nvSpPr>
      <dsp:spPr>
        <a:xfrm rot="17623">
          <a:off x="2405662" y="3996132"/>
          <a:ext cx="375944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405663" y="4087038"/>
        <a:ext cx="263161" cy="273586"/>
      </dsp:txXfrm>
    </dsp:sp>
    <dsp:sp modelId="{345873BE-F40D-477A-AA41-55392D071AE0}">
      <dsp:nvSpPr>
        <dsp:cNvPr id="0" name=""/>
        <dsp:cNvSpPr/>
      </dsp:nvSpPr>
      <dsp:spPr>
        <a:xfrm>
          <a:off x="2958934" y="367912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巡弋飛椅</a:t>
          </a:r>
          <a:endParaRPr lang="zh-TW" altLang="en-US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991245" y="3711432"/>
        <a:ext cx="1773992" cy="1038546"/>
      </dsp:txXfrm>
    </dsp:sp>
    <dsp:sp modelId="{7D928AB8-4792-4E05-ACE3-187BC4AD4928}">
      <dsp:nvSpPr>
        <dsp:cNvPr id="0" name=""/>
        <dsp:cNvSpPr/>
      </dsp:nvSpPr>
      <dsp:spPr>
        <a:xfrm>
          <a:off x="4959347" y="4002717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4959347" y="4093912"/>
        <a:ext cx="272850" cy="273586"/>
      </dsp:txXfrm>
    </dsp:sp>
    <dsp:sp modelId="{7158ADF0-1931-48AB-82F1-996D0C791BC0}">
      <dsp:nvSpPr>
        <dsp:cNvPr id="0" name=""/>
        <dsp:cNvSpPr/>
      </dsp:nvSpPr>
      <dsp:spPr>
        <a:xfrm>
          <a:off x="5532994" y="367912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飛天神奇號</a:t>
          </a:r>
          <a:endParaRPr lang="zh-TW" altLang="en-US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5565305" y="3711432"/>
        <a:ext cx="1773992" cy="1038546"/>
      </dsp:txXfrm>
    </dsp:sp>
    <dsp:sp modelId="{899FADCD-B899-480F-B728-E451FC3C3965}">
      <dsp:nvSpPr>
        <dsp:cNvPr id="0" name=""/>
        <dsp:cNvSpPr/>
      </dsp:nvSpPr>
      <dsp:spPr>
        <a:xfrm>
          <a:off x="7533407" y="4002717"/>
          <a:ext cx="389786" cy="455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400" kern="120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533407" y="4093912"/>
        <a:ext cx="272850" cy="273586"/>
      </dsp:txXfrm>
    </dsp:sp>
    <dsp:sp modelId="{CA9365E5-5F28-4981-BCD5-C368C4488F7A}">
      <dsp:nvSpPr>
        <dsp:cNvPr id="0" name=""/>
        <dsp:cNvSpPr/>
      </dsp:nvSpPr>
      <dsp:spPr>
        <a:xfrm>
          <a:off x="8107055" y="3679121"/>
          <a:ext cx="1838614" cy="11031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0000"/>
                <a:lumMod val="11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2000"/>
                <a:alpha val="74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16:30</a:t>
          </a:r>
          <a:r>
            <a:rPr lang="zh-TW" altLang="en-US" sz="2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回家</a:t>
          </a:r>
          <a:endParaRPr lang="zh-TW" altLang="en-US" sz="2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8139366" y="3711432"/>
        <a:ext cx="1773992" cy="1038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85581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255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57099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7532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45928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0910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53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1563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7363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683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8269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523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7719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013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416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840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692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94AF39A-C4B9-4A66-81A1-F14324AA9B80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362511D-0A4D-4EE6-9EF9-3911356985B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7640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5544" y="1985556"/>
            <a:ext cx="9144000" cy="1994672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兒童新樂園一日遊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172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62000" y="238805"/>
            <a:ext cx="10515600" cy="1325563"/>
          </a:xfrm>
        </p:spPr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行程規劃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6803997"/>
              </p:ext>
            </p:extLst>
          </p:nvPr>
        </p:nvGraphicFramePr>
        <p:xfrm>
          <a:off x="947056" y="1355362"/>
          <a:ext cx="10330544" cy="47841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4757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521879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54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票價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0697443"/>
              </p:ext>
            </p:extLst>
          </p:nvPr>
        </p:nvGraphicFramePr>
        <p:xfrm>
          <a:off x="838200" y="2403567"/>
          <a:ext cx="10578739" cy="3184917"/>
        </p:xfrm>
        <a:graphic>
          <a:graphicData uri="http://schemas.openxmlformats.org/drawingml/2006/table">
            <a:tbl>
              <a:tblPr/>
              <a:tblGrid>
                <a:gridCol w="1586811">
                  <a:extLst>
                    <a:ext uri="{9D8B030D-6E8A-4147-A177-3AD203B41FA5}">
                      <a16:colId xmlns:a16="http://schemas.microsoft.com/office/drawing/2014/main" val="1005769863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3854947102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1862677411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2514706035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466992911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3568642927"/>
                    </a:ext>
                  </a:extLst>
                </a:gridCol>
                <a:gridCol w="1057873">
                  <a:extLst>
                    <a:ext uri="{9D8B030D-6E8A-4147-A177-3AD203B41FA5}">
                      <a16:colId xmlns:a16="http://schemas.microsoft.com/office/drawing/2014/main" val="488760448"/>
                    </a:ext>
                  </a:extLst>
                </a:gridCol>
              </a:tblGrid>
              <a:tr h="419393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8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8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8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1833240"/>
                  </a:ext>
                </a:extLst>
              </a:tr>
              <a:tr h="145343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8278194"/>
                  </a:ext>
                </a:extLst>
              </a:tr>
              <a:tr h="72668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effectLst/>
                        </a:rPr>
                        <a:t>票價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  <a:r>
                        <a:rPr lang="zh-TW" altLang="en-US" sz="1800">
                          <a:effectLst/>
                        </a:rPr>
                        <a:t>人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 (7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836029"/>
                  </a:ext>
                </a:extLst>
              </a:tr>
              <a:tr h="5854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dirty="0">
                          <a:effectLst/>
                        </a:rPr>
                        <a:t>20 (8</a:t>
                      </a:r>
                      <a:r>
                        <a:rPr lang="zh-TW" altLang="en-US" sz="1800" dirty="0">
                          <a:effectLst/>
                        </a:rPr>
                        <a:t>項</a:t>
                      </a:r>
                      <a:r>
                        <a:rPr lang="en-US" altLang="zh-TW" sz="1800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907101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-326432"/>
            <a:ext cx="1226520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zh-TW" altLang="zh-TW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zh-TW" altLang="zh-TW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958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尋寶船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仿木造古戰船的造型，以左右擺盪凌空飛渡，體驗離心力的刺激感。</a:t>
            </a:r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806094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宇宙迴旋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/>
              <a:t>八大行星繞行太陽旋轉為主題的輻射飛椅，座椅以各行星彩繪為造型，旋轉時之離心力，如置身於銀河中神祕氛圍以</a:t>
            </a:r>
            <a:r>
              <a:rPr lang="en-US" altLang="zh-TW" sz="3200" dirty="0"/>
              <a:t>!</a:t>
            </a:r>
            <a:endParaRPr lang="zh-TW" altLang="en-US" sz="3200" dirty="0"/>
          </a:p>
        </p:txBody>
      </p:sp>
      <p:pic>
        <p:nvPicPr>
          <p:cNvPr id="3074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76294" y="3109119"/>
            <a:ext cx="2286000" cy="17145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925793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0897" y="504054"/>
            <a:ext cx="10515600" cy="1325563"/>
          </a:xfrm>
        </p:spPr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90897" y="1829617"/>
            <a:ext cx="8776788" cy="4936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821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404313"/>
            <a:ext cx="10515600" cy="1325563"/>
          </a:xfrm>
        </p:spPr>
        <p:txBody>
          <a:bodyPr/>
          <a:lstStyle/>
          <a:p>
            <a:r>
              <a:rPr lang="zh-TW" altLang="en-US" smtClean="0"/>
              <a:t>資料來源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200" y="2113008"/>
            <a:ext cx="10515600" cy="4351338"/>
          </a:xfrm>
        </p:spPr>
        <p:txBody>
          <a:bodyPr>
            <a:normAutofit/>
          </a:bodyPr>
          <a:lstStyle/>
          <a:p>
            <a:r>
              <a:rPr lang="zh-TW" altLang="en-US" sz="3200" dirty="0"/>
              <a:t>兒童新樂園</a:t>
            </a:r>
            <a:r>
              <a:rPr lang="en-US" altLang="zh-TW" sz="3200" dirty="0"/>
              <a:t>https://www.tcap.taipei/cp.aspx?n=57F1A46B66881160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7113255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76</TotalTime>
  <Words>206</Words>
  <Application>Microsoft Office PowerPoint</Application>
  <PresentationFormat>寬螢幕</PresentationFormat>
  <Paragraphs>39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清松手寫體2</vt:lpstr>
      <vt:lpstr>新細明體</vt:lpstr>
      <vt:lpstr>Arial</vt:lpstr>
      <vt:lpstr>Calibri</vt:lpstr>
      <vt:lpstr>Calibri Light</vt:lpstr>
      <vt:lpstr>天體</vt:lpstr>
      <vt:lpstr>兒童新樂園一日遊</vt:lpstr>
      <vt:lpstr>行程規劃</vt:lpstr>
      <vt:lpstr>票價</vt:lpstr>
      <vt:lpstr>尋寶船</vt:lpstr>
      <vt:lpstr>宇宙迴旋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11</cp:revision>
  <dcterms:created xsi:type="dcterms:W3CDTF">2022-01-03T02:45:54Z</dcterms:created>
  <dcterms:modified xsi:type="dcterms:W3CDTF">2022-01-18T01:25:26Z</dcterms:modified>
</cp:coreProperties>
</file>